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60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8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2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1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7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7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589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9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2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EC421-C4B3-4A59-9849-A52836B9C78A}" type="datetimeFigureOut">
              <a:rPr lang="en-US" smtClean="0"/>
              <a:t>4/24/2021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F7A7-E253-4539-A245-AF42440109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6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55" y="421276"/>
            <a:ext cx="4762500" cy="10789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305" y="421277"/>
            <a:ext cx="5462016" cy="10789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346" y="2357438"/>
            <a:ext cx="11229975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Control a Robot</a:t>
            </a:r>
          </a:p>
          <a:p>
            <a:pPr algn="ctr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 Danny McCrea</a:t>
            </a:r>
          </a:p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Advisor: Dr. Jong-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853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Robot?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Being</a:t>
            </a:r>
          </a:p>
          <a:p>
            <a:r>
              <a:rPr lang="en-US" dirty="0" smtClean="0"/>
              <a:t>Perseverance Rover</a:t>
            </a:r>
          </a:p>
          <a:p>
            <a:r>
              <a:rPr lang="en-US" dirty="0" smtClean="0"/>
              <a:t>Robot Vacuums</a:t>
            </a:r>
          </a:p>
          <a:p>
            <a:r>
              <a:rPr lang="en-US" dirty="0" smtClean="0"/>
              <a:t>Surgery</a:t>
            </a:r>
          </a:p>
          <a:p>
            <a:r>
              <a:rPr lang="en-US" dirty="0" smtClean="0"/>
              <a:t>Pharmacy</a:t>
            </a:r>
          </a:p>
          <a:p>
            <a:r>
              <a:rPr lang="en-US" dirty="0" smtClean="0"/>
              <a:t>Manufacturing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365125"/>
            <a:ext cx="5462016" cy="1078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1410699"/>
            <a:ext cx="5462016" cy="10789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183" y="4075466"/>
            <a:ext cx="1865376" cy="18653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763" y="3839345"/>
            <a:ext cx="3729037" cy="233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874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Defines a robot?  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365125"/>
            <a:ext cx="5462016" cy="107891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Inputs-Start/Stop</a:t>
            </a:r>
          </a:p>
          <a:p>
            <a:r>
              <a:rPr lang="en-US" dirty="0" smtClean="0"/>
              <a:t>Outputs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Software</a:t>
            </a:r>
          </a:p>
          <a:p>
            <a:r>
              <a:rPr lang="en-US" dirty="0" smtClean="0"/>
              <a:t>Automated Operation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1410699"/>
            <a:ext cx="5462016" cy="107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2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Equipment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365125"/>
            <a:ext cx="5462016" cy="107891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886" y="3064579"/>
            <a:ext cx="2524125" cy="25241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1410699"/>
            <a:ext cx="5462016" cy="10789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64579"/>
            <a:ext cx="3079046" cy="30790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3064579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16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Equipment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365125"/>
            <a:ext cx="5462016" cy="10789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1410699"/>
            <a:ext cx="5462016" cy="107891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28699" y="2751138"/>
            <a:ext cx="4809923" cy="25003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463" y="2871786"/>
            <a:ext cx="5305424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0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Inputs/Outputs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365125"/>
            <a:ext cx="5462016" cy="107891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Vex Micro-Controller</a:t>
            </a:r>
          </a:p>
          <a:p>
            <a:r>
              <a:rPr lang="en-US" dirty="0" smtClean="0"/>
              <a:t>Programmable Controller Logic</a:t>
            </a:r>
          </a:p>
          <a:p>
            <a:r>
              <a:rPr lang="en-US" dirty="0" smtClean="0"/>
              <a:t>Digital or Analog</a:t>
            </a:r>
          </a:p>
          <a:p>
            <a:r>
              <a:rPr lang="en-US" dirty="0" smtClean="0"/>
              <a:t>Line Followers(3)</a:t>
            </a:r>
          </a:p>
          <a:p>
            <a:r>
              <a:rPr lang="en-US" dirty="0" smtClean="0"/>
              <a:t>Capacitive, Inductive, or Camera</a:t>
            </a:r>
          </a:p>
          <a:p>
            <a:r>
              <a:rPr lang="en-US" dirty="0" smtClean="0"/>
              <a:t>0-10v equates to 0-32767 in a 16bit processor</a:t>
            </a:r>
          </a:p>
          <a:p>
            <a:r>
              <a:rPr lang="en-US" dirty="0" smtClean="0"/>
              <a:t>Calibrate/Scaling</a:t>
            </a:r>
          </a:p>
          <a:p>
            <a:r>
              <a:rPr lang="en-US" dirty="0" smtClean="0"/>
              <a:t>Example: 0-120 mph</a:t>
            </a:r>
          </a:p>
          <a:p>
            <a:r>
              <a:rPr lang="en-US" dirty="0" smtClean="0"/>
              <a:t>120/32767= resolution</a:t>
            </a:r>
          </a:p>
          <a:p>
            <a:r>
              <a:rPr lang="en-US" dirty="0" smtClean="0"/>
              <a:t>Resolution data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1410699"/>
            <a:ext cx="5462016" cy="107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9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365125"/>
            <a:ext cx="5462016" cy="107891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Cortex</a:t>
            </a:r>
          </a:p>
          <a:p>
            <a:r>
              <a:rPr lang="en-US" dirty="0" smtClean="0"/>
              <a:t>C++</a:t>
            </a:r>
          </a:p>
          <a:p>
            <a:r>
              <a:rPr lang="en-US" dirty="0" smtClean="0"/>
              <a:t>Transmit information-Communication</a:t>
            </a:r>
          </a:p>
          <a:p>
            <a:r>
              <a:rPr lang="en-US" dirty="0" err="1" smtClean="0"/>
              <a:t>Devicenet</a:t>
            </a:r>
            <a:r>
              <a:rPr lang="en-US" dirty="0" smtClean="0"/>
              <a:t>, </a:t>
            </a:r>
            <a:r>
              <a:rPr lang="en-US" dirty="0" err="1" smtClean="0"/>
              <a:t>Controlnet</a:t>
            </a:r>
            <a:r>
              <a:rPr lang="en-US" dirty="0" smtClean="0"/>
              <a:t>, or </a:t>
            </a:r>
            <a:r>
              <a:rPr lang="en-US" dirty="0" err="1"/>
              <a:t>E</a:t>
            </a:r>
            <a:r>
              <a:rPr lang="en-US" dirty="0" err="1" smtClean="0"/>
              <a:t>thernetIP</a:t>
            </a:r>
            <a:endParaRPr lang="en-US" dirty="0" smtClean="0"/>
          </a:p>
          <a:p>
            <a:r>
              <a:rPr lang="en-US" dirty="0" smtClean="0"/>
              <a:t>HMI</a:t>
            </a:r>
          </a:p>
          <a:p>
            <a:r>
              <a:rPr lang="en-US" dirty="0" smtClean="0"/>
              <a:t>Output devices-Motors and servos</a:t>
            </a:r>
          </a:p>
          <a:p>
            <a:r>
              <a:rPr lang="en-US" dirty="0" smtClean="0"/>
              <a:t>Feedback devices-resolvers and encoders</a:t>
            </a:r>
          </a:p>
          <a:p>
            <a:r>
              <a:rPr lang="en-US" dirty="0" smtClean="0"/>
              <a:t>Calibration Mode</a:t>
            </a:r>
          </a:p>
          <a:p>
            <a:r>
              <a:rPr lang="en-US" dirty="0" smtClean="0"/>
              <a:t>Safety Monitoring-receiving information from a sensor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1410699"/>
            <a:ext cx="5462016" cy="107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76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365125"/>
            <a:ext cx="5462016" cy="1078911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871" y="1410699"/>
            <a:ext cx="5462016" cy="1078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73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AD6241C2EE99418324F5D6D4B68801" ma:contentTypeVersion="12" ma:contentTypeDescription="Create a new document." ma:contentTypeScope="" ma:versionID="1583269408e0330a2e35d5314d8e68d8">
  <xsd:schema xmlns:xsd="http://www.w3.org/2001/XMLSchema" xmlns:xs="http://www.w3.org/2001/XMLSchema" xmlns:p="http://schemas.microsoft.com/office/2006/metadata/properties" xmlns:ns3="b994617e-adf0-4b60-a7d9-a8c4d78f6066" xmlns:ns4="825fcea7-e397-4c1a-82c3-577e07e1b7dc" targetNamespace="http://schemas.microsoft.com/office/2006/metadata/properties" ma:root="true" ma:fieldsID="de5a37e42a42dcfbd39004802462ea1d" ns3:_="" ns4:_="">
    <xsd:import namespace="b994617e-adf0-4b60-a7d9-a8c4d78f6066"/>
    <xsd:import namespace="825fcea7-e397-4c1a-82c3-577e07e1b7dc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4617e-adf0-4b60-a7d9-a8c4d78f60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5fcea7-e397-4c1a-82c3-577e07e1b7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0CCCD46-FDB4-41E6-980E-E92C3C451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94617e-adf0-4b60-a7d9-a8c4d78f6066"/>
    <ds:schemaRef ds:uri="825fcea7-e397-4c1a-82c3-577e07e1b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1BFF4B8-6CE8-4F05-897E-2D7FBD2842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559F10-5529-4214-BB2E-47007CDBF7C1}">
  <ds:schemaRefs>
    <ds:schemaRef ds:uri="825fcea7-e397-4c1a-82c3-577e07e1b7dc"/>
    <ds:schemaRef ds:uri="b994617e-adf0-4b60-a7d9-a8c4d78f606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1163</TotalTime>
  <Words>111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What is a Robot?     </vt:lpstr>
      <vt:lpstr>What Defines a robot?    </vt:lpstr>
      <vt:lpstr>Robot Equipment</vt:lpstr>
      <vt:lpstr>Robot Equipment</vt:lpstr>
      <vt:lpstr>Inputs/Outputs</vt:lpstr>
      <vt:lpstr>Software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McCrea, Danny</dc:creator>
  <cp:lastModifiedBy>McCrea, Danny</cp:lastModifiedBy>
  <cp:revision>18</cp:revision>
  <dcterms:created xsi:type="dcterms:W3CDTF">2021-04-24T22:57:38Z</dcterms:created>
  <dcterms:modified xsi:type="dcterms:W3CDTF">2021-04-25T18:21:09Z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0x01010013AD6241C2EE99418324F5D6D4B68801</vt:lpwstr>
  </property>
</Properties>
</file>