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Alfa Slab O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006d723b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006d723b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006d94dd3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006d94dd3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006d94dd3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006d94dd3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2d773229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2d77322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06d723b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006d723b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bullet - mainly targeted towards the educators who may not have the funds to afford an expensive robot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006d94dd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006d94dd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006d94dd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006d94dd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006d723b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006d723b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006d94dd3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006d94dd3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46b20c3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46b20c3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006d723b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006d723b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7.jp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16627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Trash Can Educational Robot 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516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Presentors: Parker Higgins, Nick Weber and Stefan Hendricks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Advisors: Dr. Jong-Hoon Kim and </a:t>
            </a:r>
            <a:r>
              <a:rPr lang="en"/>
              <a:t>Saifuddin</a:t>
            </a:r>
            <a:r>
              <a:rPr lang="en"/>
              <a:t> Mahmud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00" y="109376"/>
            <a:ext cx="7747401" cy="13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44137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and Future plans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109625"/>
            <a:ext cx="85206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Creating customized software for STC Block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Fine Tuning blocks (how specific/broad for educators to learn)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would be the best way to teach programming with blocks?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Wireless semi-autonomous control of STC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Object Detection methods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Sonar, QR codes, etc.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100" y="100025"/>
            <a:ext cx="1549800" cy="29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9375" y="1403750"/>
            <a:ext cx="693250" cy="7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6898" y="2345992"/>
            <a:ext cx="2557576" cy="27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2912275" y="4449825"/>
            <a:ext cx="15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Joystick Control</a:t>
            </a:r>
            <a:endParaRPr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4" name="Google Shape;144;p22"/>
          <p:cNvCxnSpPr/>
          <p:nvPr/>
        </p:nvCxnSpPr>
        <p:spPr>
          <a:xfrm flipH="1" rot="10800000">
            <a:off x="4569675" y="4541725"/>
            <a:ext cx="1265700" cy="729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5" name="Google Shape;14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550" y="3092077"/>
            <a:ext cx="2137123" cy="18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4297658" y="4614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The first prototype of the Educational Smart Trash Can Robot is complete.</a:t>
            </a:r>
            <a:endParaRPr b="1"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The basic structure and mechanics of the Smart Trash Can have been implemented.</a:t>
            </a:r>
            <a:endParaRPr b="1"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The conceptualization of the Block Based Visual Programming Interface is in a basic functional stage.</a:t>
            </a:r>
            <a:endParaRPr b="1"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The current structure of the STC is inexpensive which makes it </a:t>
            </a:r>
            <a:r>
              <a:rPr b="1" lang="en"/>
              <a:t>applicable</a:t>
            </a:r>
            <a:r>
              <a:rPr b="1" lang="en"/>
              <a:t> as a potential educational tool.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4297658" y="4703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1250100" y="2194050"/>
            <a:ext cx="6057900" cy="6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Thank You for Listening!</a:t>
            </a:r>
            <a:endParaRPr sz="3800"/>
          </a:p>
        </p:txBody>
      </p:sp>
      <p:sp>
        <p:nvSpPr>
          <p:cNvPr id="159" name="Google Shape;159;p24"/>
          <p:cNvSpPr txBox="1"/>
          <p:nvPr/>
        </p:nvSpPr>
        <p:spPr>
          <a:xfrm>
            <a:off x="1541250" y="3056325"/>
            <a:ext cx="547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Feel free to ask questions if you have any!</a:t>
            </a:r>
            <a:endParaRPr b="1" sz="19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00" y="430851"/>
            <a:ext cx="7747401" cy="13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4297658" y="4631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Educational robotics have been reported in the past in several research articles, but most of them are for STEM-related education.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However, the educational robot that will be presented can be used for </a:t>
            </a:r>
            <a:r>
              <a:rPr b="1" lang="en"/>
              <a:t>green education</a:t>
            </a:r>
            <a:r>
              <a:rPr lang="en"/>
              <a:t>, especially in Early Childhood Education.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Smart </a:t>
            </a:r>
            <a:r>
              <a:rPr lang="en"/>
              <a:t>Trash Can</a:t>
            </a:r>
            <a:r>
              <a:rPr lang="en"/>
              <a:t> will use visual recognition to identify recyclable objects.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visual Block based programming tool will be developed to control its movements.</a:t>
            </a:r>
            <a:endParaRPr/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4297658" y="46203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225000" y="1098875"/>
            <a:ext cx="8607300" cy="3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Purpose of the Smart Trash Can (STC):</a:t>
            </a:r>
            <a:r>
              <a:rPr lang="en"/>
              <a:t> To </a:t>
            </a:r>
            <a:r>
              <a:rPr lang="en"/>
              <a:t>teach</a:t>
            </a:r>
            <a:r>
              <a:rPr lang="en"/>
              <a:t> recycling to young school children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Additional Purpose:</a:t>
            </a:r>
            <a:r>
              <a:rPr lang="en"/>
              <a:t> The Visual Programming tool is a simplified version of a programming interface for educators to use.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STC is a child friendly “dinosaur” theme to increase positive interaction with students.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STC performs positive </a:t>
            </a:r>
            <a:r>
              <a:rPr lang="en"/>
              <a:t>gestures</a:t>
            </a:r>
            <a:r>
              <a:rPr lang="en"/>
              <a:t> when presented with                              recyclable object.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STC is made of inexpensive materials, so that it may                                              be used as a learning tool in educational institutions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60417" l="24155" r="30243" t="8651"/>
          <a:stretch/>
        </p:blipFill>
        <p:spPr>
          <a:xfrm>
            <a:off x="6153400" y="2716750"/>
            <a:ext cx="2678901" cy="1590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204350" y="4468425"/>
            <a:ext cx="286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Preliminary Dinosaur STC sketch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4297658" y="46739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Goals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519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AutoNum type="arabicPeriod"/>
            </a:pPr>
            <a:r>
              <a:rPr b="1" lang="en">
                <a:solidFill>
                  <a:schemeClr val="accent5"/>
                </a:solidFill>
              </a:rPr>
              <a:t>Create physical/visual design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AutoNum type="arabicPeriod"/>
            </a:pPr>
            <a:r>
              <a:rPr b="1" lang="en">
                <a:solidFill>
                  <a:schemeClr val="accent5"/>
                </a:solidFill>
              </a:rPr>
              <a:t>Implement movement mechanics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AutoNum type="arabicPeriod"/>
            </a:pPr>
            <a:r>
              <a:rPr b="1" lang="en">
                <a:solidFill>
                  <a:schemeClr val="accent5"/>
                </a:solidFill>
              </a:rPr>
              <a:t>Implement open/close mechanics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AutoNum type="arabicPeriod"/>
            </a:pPr>
            <a:r>
              <a:rPr b="1" lang="en">
                <a:solidFill>
                  <a:schemeClr val="accent5"/>
                </a:solidFill>
              </a:rPr>
              <a:t>Object Detection (sonar, QR code, etc.)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>
                <a:solidFill>
                  <a:schemeClr val="accent5"/>
                </a:solidFill>
              </a:rPr>
              <a:t>Visual Programming Interface (Block Code)</a:t>
            </a:r>
            <a:r>
              <a:rPr b="1" lang="en"/>
              <a:t> 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38499"/>
          <a:stretch/>
        </p:blipFill>
        <p:spPr>
          <a:xfrm>
            <a:off x="5046275" y="342925"/>
            <a:ext cx="3709575" cy="199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13541" l="21761" r="10739" t="16834"/>
          <a:stretch/>
        </p:blipFill>
        <p:spPr>
          <a:xfrm>
            <a:off x="6161475" y="2496724"/>
            <a:ext cx="1854374" cy="255032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4297658" y="4703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 Interaction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57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Student approaches STC and presents object</a:t>
            </a:r>
            <a:endParaRPr b="1"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STC detects object</a:t>
            </a:r>
            <a:endParaRPr b="1"/>
          </a:p>
          <a:p>
            <a:pPr indent="-3175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en"/>
              <a:t>STC accepts recyclable object</a:t>
            </a:r>
            <a:endParaRPr b="1"/>
          </a:p>
          <a:p>
            <a:pPr indent="-3175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en"/>
              <a:t>STC rejects Trash</a:t>
            </a:r>
            <a:endParaRPr b="1"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STC performs corresponding gesture</a:t>
            </a:r>
            <a:endParaRPr b="1"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STC moves on to next student</a:t>
            </a:r>
            <a:endParaRPr b="1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425" y="432663"/>
            <a:ext cx="200120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260575" y="4321525"/>
            <a:ext cx="247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STC with head open revealing recycle bin</a:t>
            </a:r>
            <a:endParaRPr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4297658" y="46417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(physical design)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017725"/>
            <a:ext cx="68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Smaller prototype to test mobility/mechanics.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1 gal plastic water bottle as the trash can temporarily.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Arduino </a:t>
            </a:r>
            <a:r>
              <a:rPr lang="en"/>
              <a:t>controls</a:t>
            </a:r>
            <a:r>
              <a:rPr lang="en"/>
              <a:t> servo motors for the arms, open and close mechanic, and to move the trash can using two DC motors to control the wheels.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Powered by 8 AA batteries.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R</a:t>
            </a:r>
            <a:r>
              <a:rPr lang="en"/>
              <a:t>aspberry</a:t>
            </a:r>
            <a:r>
              <a:rPr lang="en"/>
              <a:t> pi will be used in order to work with the object detection system that is taking input from the camera on the front.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9228" l="5530" r="5557" t="4846"/>
          <a:stretch/>
        </p:blipFill>
        <p:spPr>
          <a:xfrm>
            <a:off x="7018550" y="430925"/>
            <a:ext cx="1661349" cy="21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3205" l="24577" r="25100" t="48154"/>
          <a:stretch/>
        </p:blipFill>
        <p:spPr>
          <a:xfrm>
            <a:off x="6998800" y="2807925"/>
            <a:ext cx="1661349" cy="21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429765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271775" y="430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(physical design) cont.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685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We then took these parts and secured them onto a 3 </a:t>
            </a:r>
            <a:r>
              <a:rPr lang="en"/>
              <a:t>tier</a:t>
            </a:r>
            <a:r>
              <a:rPr lang="en"/>
              <a:t> structure.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After the parts were completed, We started to create the cosmetics.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We created a cardboard exterior that is easily removable to be able to access the components.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We cut the cardboard to shape and then colored it green and added scales.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The head and arms are removable as well.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3108" l="19632" r="19492" t="13104"/>
          <a:stretch/>
        </p:blipFill>
        <p:spPr>
          <a:xfrm>
            <a:off x="7166100" y="903875"/>
            <a:ext cx="1977902" cy="204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11891" l="20679" r="20033" t="11385"/>
          <a:stretch/>
        </p:blipFill>
        <p:spPr>
          <a:xfrm>
            <a:off x="7915000" y="2981226"/>
            <a:ext cx="1206924" cy="20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4750" y="3420676"/>
            <a:ext cx="2237174" cy="167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297658" y="4718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Detection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24" y="1656200"/>
            <a:ext cx="2452649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625" y="1656188"/>
            <a:ext cx="260426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1820" y="1986820"/>
            <a:ext cx="3287950" cy="26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407200" y="789375"/>
            <a:ext cx="834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Technology made available to us via the Kent State Advanced Telerobotics Research Laboratory.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Object Detection method determines if particular item is recyclable via the shape, 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4297658" y="46058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Implementation (Visual Programming Interface)</a:t>
            </a:r>
            <a:endParaRPr sz="2500"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228675"/>
            <a:ext cx="42102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mBlock Programming Interface</a:t>
            </a:r>
            <a:endParaRPr b="1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Blocks can be ordered in interface and loaded directly into Arduino.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Blocks developed: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Wave arm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Setup Wheel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Rotate Wheel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Educators can move blocks around to control the STC’s movements.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500" y="1017725"/>
            <a:ext cx="4639950" cy="22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650" y="2895575"/>
            <a:ext cx="253365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6435325" y="4781525"/>
            <a:ext cx="262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mBlock Programming Interface</a:t>
            </a:r>
            <a:endParaRPr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650575" y="3429000"/>
            <a:ext cx="137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Sample Block</a:t>
            </a:r>
            <a:endParaRPr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4297658" y="46525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r>
              <a:rPr b="1" lang="en"/>
              <a:t>/12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