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6f1128a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6f1128a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Workflow Research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Avi Rathod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4"/>
          <p:cNvGrpSpPr/>
          <p:nvPr/>
        </p:nvGrpSpPr>
        <p:grpSpPr>
          <a:xfrm>
            <a:off x="479863" y="746475"/>
            <a:ext cx="2079600" cy="1282375"/>
            <a:chOff x="192338" y="940875"/>
            <a:chExt cx="2079600" cy="1282375"/>
          </a:xfrm>
        </p:grpSpPr>
        <p:sp>
          <p:nvSpPr>
            <p:cNvPr id="61" name="Google Shape;61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" name="Google Shape;63;p14"/>
            <p:cNvCxnSpPr>
              <a:stCxn id="62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64" name="Google Shape;64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" name="Google Shape;65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9" name="Google Shape;69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603188" y="1009250"/>
              <a:ext cx="122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H1: Launch Software (Comsol Multiphysics)</a:t>
              </a:r>
              <a:endParaRPr sz="700"/>
            </a:p>
          </p:txBody>
        </p:sp>
        <p:cxnSp>
          <p:nvCxnSpPr>
            <p:cNvPr id="72" name="Google Shape;72;p14"/>
            <p:cNvCxnSpPr/>
            <p:nvPr/>
          </p:nvCxnSpPr>
          <p:spPr>
            <a:xfrm>
              <a:off x="703100" y="1353863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3" name="Google Shape;73;p14"/>
            <p:cNvSpPr txBox="1"/>
            <p:nvPr/>
          </p:nvSpPr>
          <p:spPr>
            <a:xfrm>
              <a:off x="654077" y="1353875"/>
              <a:ext cx="1117500" cy="54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•Simulation software: Console Multiphysics</a:t>
              </a:r>
              <a:endParaRPr sz="7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/>
            </a:p>
          </p:txBody>
        </p:sp>
      </p:grpSp>
      <p:grpSp>
        <p:nvGrpSpPr>
          <p:cNvPr id="74" name="Google Shape;74;p14"/>
          <p:cNvGrpSpPr/>
          <p:nvPr/>
        </p:nvGrpSpPr>
        <p:grpSpPr>
          <a:xfrm>
            <a:off x="2559463" y="746475"/>
            <a:ext cx="2079600" cy="1282375"/>
            <a:chOff x="192338" y="940875"/>
            <a:chExt cx="2079600" cy="1282375"/>
          </a:xfrm>
        </p:grpSpPr>
        <p:sp>
          <p:nvSpPr>
            <p:cNvPr id="75" name="Google Shape;75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7" name="Google Shape;77;p14"/>
            <p:cNvCxnSpPr>
              <a:stCxn id="76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78" name="Google Shape;78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" name="Google Shape;79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3" name="Google Shape;83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85" name="Google Shape;85;p14"/>
            <p:cNvSpPr txBox="1"/>
            <p:nvPr/>
          </p:nvSpPr>
          <p:spPr>
            <a:xfrm>
              <a:off x="603188" y="1009250"/>
              <a:ext cx="1221000" cy="41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H2: Choose dimensional values</a:t>
              </a:r>
              <a:endParaRPr sz="700"/>
            </a:p>
          </p:txBody>
        </p:sp>
        <p:cxnSp>
          <p:nvCxnSpPr>
            <p:cNvPr id="86" name="Google Shape;86;p14"/>
            <p:cNvCxnSpPr/>
            <p:nvPr/>
          </p:nvCxnSpPr>
          <p:spPr>
            <a:xfrm>
              <a:off x="721550" y="1383663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7" name="Google Shape;87;p14"/>
            <p:cNvSpPr txBox="1"/>
            <p:nvPr/>
          </p:nvSpPr>
          <p:spPr>
            <a:xfrm>
              <a:off x="633852" y="1348700"/>
              <a:ext cx="1117500" cy="41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</a:t>
              </a:r>
              <a:r>
                <a:rPr lang="en" sz="700"/>
                <a:t>Specify dimensions of simulation (1D, 2D, 3D)</a:t>
              </a:r>
              <a:endParaRPr sz="700"/>
            </a:p>
          </p:txBody>
        </p:sp>
      </p:grpSp>
      <p:grpSp>
        <p:nvGrpSpPr>
          <p:cNvPr id="88" name="Google Shape;88;p14"/>
          <p:cNvGrpSpPr/>
          <p:nvPr/>
        </p:nvGrpSpPr>
        <p:grpSpPr>
          <a:xfrm>
            <a:off x="4639063" y="746475"/>
            <a:ext cx="2079600" cy="1282375"/>
            <a:chOff x="192338" y="940875"/>
            <a:chExt cx="2079600" cy="1282375"/>
          </a:xfrm>
        </p:grpSpPr>
        <p:sp>
          <p:nvSpPr>
            <p:cNvPr id="89" name="Google Shape;89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1" name="Google Shape;91;p14"/>
            <p:cNvCxnSpPr>
              <a:stCxn id="90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92" name="Google Shape;92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" name="Google Shape;93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Google Shape;94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7" name="Google Shape;97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603188" y="1009250"/>
              <a:ext cx="1221000" cy="41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H3: construct geometry</a:t>
              </a:r>
              <a:endParaRPr sz="7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/>
            </a:p>
          </p:txBody>
        </p:sp>
        <p:cxnSp>
          <p:nvCxnSpPr>
            <p:cNvPr id="100" name="Google Shape;100;p14"/>
            <p:cNvCxnSpPr/>
            <p:nvPr/>
          </p:nvCxnSpPr>
          <p:spPr>
            <a:xfrm>
              <a:off x="691950" y="1365375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1" name="Google Shape;101;p14"/>
            <p:cNvSpPr txBox="1"/>
            <p:nvPr/>
          </p:nvSpPr>
          <p:spPr>
            <a:xfrm>
              <a:off x="665302" y="1439613"/>
              <a:ext cx="1117500" cy="6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</a:t>
              </a:r>
              <a:r>
                <a:rPr lang="en" sz="700"/>
                <a:t>Specify specific geometric measurements of object(s)</a:t>
              </a:r>
              <a:endParaRPr sz="700"/>
            </a:p>
          </p:txBody>
        </p:sp>
      </p:grpSp>
      <p:sp>
        <p:nvSpPr>
          <p:cNvPr id="102" name="Google Shape;102;p14"/>
          <p:cNvSpPr/>
          <p:nvPr/>
        </p:nvSpPr>
        <p:spPr>
          <a:xfrm>
            <a:off x="6809625" y="1514350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6718663" y="746475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7118375" y="782500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5" name="Google Shape;105;p14"/>
          <p:cNvCxnSpPr/>
          <p:nvPr/>
        </p:nvCxnSpPr>
        <p:spPr>
          <a:xfrm flipH="1">
            <a:off x="6844975" y="1307950"/>
            <a:ext cx="81000" cy="1449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4"/>
          <p:cNvCxnSpPr/>
          <p:nvPr/>
        </p:nvCxnSpPr>
        <p:spPr>
          <a:xfrm>
            <a:off x="6918575" y="1300550"/>
            <a:ext cx="83400" cy="152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14"/>
          <p:cNvCxnSpPr/>
          <p:nvPr/>
        </p:nvCxnSpPr>
        <p:spPr>
          <a:xfrm rot="10800000">
            <a:off x="6911275" y="1085750"/>
            <a:ext cx="14700" cy="2370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4"/>
          <p:cNvCxnSpPr/>
          <p:nvPr/>
        </p:nvCxnSpPr>
        <p:spPr>
          <a:xfrm rot="10800000" flipH="1">
            <a:off x="6822375" y="1167225"/>
            <a:ext cx="207300" cy="7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9" name="Google Shape;109;p14"/>
          <p:cNvSpPr/>
          <p:nvPr/>
        </p:nvSpPr>
        <p:spPr>
          <a:xfrm>
            <a:off x="6848275" y="940850"/>
            <a:ext cx="140700" cy="144900"/>
          </a:xfrm>
          <a:prstGeom prst="ellipse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"/>
          <p:cNvSpPr txBox="1"/>
          <p:nvPr/>
        </p:nvSpPr>
        <p:spPr>
          <a:xfrm rot="5400000">
            <a:off x="6622675" y="1586650"/>
            <a:ext cx="591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Scientist</a:t>
            </a:r>
            <a:endParaRPr sz="700"/>
          </a:p>
        </p:txBody>
      </p:sp>
      <p:sp>
        <p:nvSpPr>
          <p:cNvPr id="111" name="Google Shape;111;p14"/>
          <p:cNvSpPr txBox="1"/>
          <p:nvPr/>
        </p:nvSpPr>
        <p:spPr>
          <a:xfrm>
            <a:off x="7129513" y="814850"/>
            <a:ext cx="1221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/>
              <a:t>H4: Add material property</a:t>
            </a:r>
            <a:endParaRPr sz="700"/>
          </a:p>
        </p:txBody>
      </p:sp>
      <p:cxnSp>
        <p:nvCxnSpPr>
          <p:cNvPr id="112" name="Google Shape;112;p14"/>
          <p:cNvCxnSpPr/>
          <p:nvPr/>
        </p:nvCxnSpPr>
        <p:spPr>
          <a:xfrm>
            <a:off x="7181525" y="1047075"/>
            <a:ext cx="10212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14"/>
          <p:cNvSpPr txBox="1"/>
          <p:nvPr/>
        </p:nvSpPr>
        <p:spPr>
          <a:xfrm>
            <a:off x="7201875" y="1032900"/>
            <a:ext cx="11175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•</a:t>
            </a:r>
            <a:r>
              <a:rPr lang="en" sz="700"/>
              <a:t>open materials module, choose particular materials needed</a:t>
            </a:r>
            <a:endParaRPr sz="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</a:rPr>
              <a:t>•</a:t>
            </a:r>
            <a:r>
              <a:rPr lang="en" sz="700"/>
              <a:t>What elements needed for simulation?</a:t>
            </a:r>
            <a:endParaRPr sz="700"/>
          </a:p>
        </p:txBody>
      </p:sp>
      <p:sp>
        <p:nvSpPr>
          <p:cNvPr id="114" name="Google Shape;114;p14"/>
          <p:cNvSpPr/>
          <p:nvPr/>
        </p:nvSpPr>
        <p:spPr>
          <a:xfrm>
            <a:off x="6718663" y="3541837"/>
            <a:ext cx="1717200" cy="1254000"/>
          </a:xfrm>
          <a:prstGeom prst="rect">
            <a:avLst/>
          </a:prstGeom>
          <a:noFill/>
          <a:ln w="1270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7152488" y="3587813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6793854" y="3590838"/>
            <a:ext cx="292500" cy="11427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 txBox="1"/>
          <p:nvPr/>
        </p:nvSpPr>
        <p:spPr>
          <a:xfrm rot="5400000">
            <a:off x="6392900" y="3941663"/>
            <a:ext cx="10944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</a:rPr>
              <a:t>Comsol Multiphysics</a:t>
            </a:r>
            <a:endParaRPr sz="700">
              <a:solidFill>
                <a:srgbClr val="FFFFFF"/>
              </a:solidFill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7152500" y="3562000"/>
            <a:ext cx="1221000" cy="7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/>
              <a:t>P1: Run simulation (automated by software)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cxnSp>
        <p:nvCxnSpPr>
          <p:cNvPr id="119" name="Google Shape;119;p14"/>
          <p:cNvCxnSpPr/>
          <p:nvPr/>
        </p:nvCxnSpPr>
        <p:spPr>
          <a:xfrm>
            <a:off x="7221925" y="4072013"/>
            <a:ext cx="10731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Google Shape;120;p14"/>
          <p:cNvSpPr txBox="1"/>
          <p:nvPr/>
        </p:nvSpPr>
        <p:spPr>
          <a:xfrm>
            <a:off x="7182050" y="4009945"/>
            <a:ext cx="1161900" cy="9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•Solvers solve simulation for boundary conditions, depends on complexity of object and simulation elements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121" name="Google Shape;121;p14"/>
          <p:cNvSpPr txBox="1"/>
          <p:nvPr/>
        </p:nvSpPr>
        <p:spPr>
          <a:xfrm>
            <a:off x="270700" y="177350"/>
            <a:ext cx="511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 of Physical Phenomenon in Physics Software</a:t>
            </a:r>
            <a:endParaRPr/>
          </a:p>
        </p:txBody>
      </p:sp>
      <p:grpSp>
        <p:nvGrpSpPr>
          <p:cNvPr id="122" name="Google Shape;122;p14"/>
          <p:cNvGrpSpPr/>
          <p:nvPr/>
        </p:nvGrpSpPr>
        <p:grpSpPr>
          <a:xfrm>
            <a:off x="479863" y="2144138"/>
            <a:ext cx="2079600" cy="1282375"/>
            <a:chOff x="192338" y="940875"/>
            <a:chExt cx="2079600" cy="1282375"/>
          </a:xfrm>
        </p:grpSpPr>
        <p:sp>
          <p:nvSpPr>
            <p:cNvPr id="123" name="Google Shape;123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5" name="Google Shape;125;p14"/>
            <p:cNvCxnSpPr>
              <a:stCxn id="124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6" name="Google Shape;126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7" name="Google Shape;127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Google Shape;128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Google Shape;129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1" name="Google Shape;131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133" name="Google Shape;133;p14"/>
            <p:cNvSpPr txBox="1"/>
            <p:nvPr/>
          </p:nvSpPr>
          <p:spPr>
            <a:xfrm>
              <a:off x="603188" y="1009250"/>
              <a:ext cx="122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H5: Add equations to be solved on particular domain</a:t>
              </a:r>
              <a:endParaRPr sz="700"/>
            </a:p>
          </p:txBody>
        </p:sp>
        <p:cxnSp>
          <p:nvCxnSpPr>
            <p:cNvPr id="134" name="Google Shape;134;p14"/>
            <p:cNvCxnSpPr/>
            <p:nvPr/>
          </p:nvCxnSpPr>
          <p:spPr>
            <a:xfrm>
              <a:off x="691950" y="1432438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5" name="Google Shape;135;p14"/>
            <p:cNvSpPr txBox="1"/>
            <p:nvPr/>
          </p:nvSpPr>
          <p:spPr>
            <a:xfrm>
              <a:off x="665302" y="1432438"/>
              <a:ext cx="11175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chemeClr val="dk1"/>
                  </a:solidFill>
                </a:rPr>
                <a:t>•</a:t>
              </a:r>
              <a:r>
                <a:rPr lang="en" sz="700"/>
                <a:t>Add/select included preset equations from module or create from scratch</a:t>
              </a:r>
              <a:endParaRPr sz="700"/>
            </a:p>
          </p:txBody>
        </p:sp>
      </p:grpSp>
      <p:grpSp>
        <p:nvGrpSpPr>
          <p:cNvPr id="136" name="Google Shape;136;p14"/>
          <p:cNvGrpSpPr/>
          <p:nvPr/>
        </p:nvGrpSpPr>
        <p:grpSpPr>
          <a:xfrm>
            <a:off x="2559463" y="2144138"/>
            <a:ext cx="2079600" cy="1282375"/>
            <a:chOff x="192338" y="940875"/>
            <a:chExt cx="2079600" cy="1282375"/>
          </a:xfrm>
        </p:grpSpPr>
        <p:sp>
          <p:nvSpPr>
            <p:cNvPr id="137" name="Google Shape;137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9" name="Google Shape;139;p14"/>
            <p:cNvCxnSpPr>
              <a:stCxn id="138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40" name="Google Shape;140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1" name="Google Shape;141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5" name="Google Shape;145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147" name="Google Shape;147;p14"/>
            <p:cNvSpPr txBox="1"/>
            <p:nvPr/>
          </p:nvSpPr>
          <p:spPr>
            <a:xfrm>
              <a:off x="603188" y="1009250"/>
              <a:ext cx="1221000" cy="41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H6: Add boundary conditions</a:t>
              </a:r>
              <a:endParaRPr sz="700"/>
            </a:p>
          </p:txBody>
        </p:sp>
        <p:cxnSp>
          <p:nvCxnSpPr>
            <p:cNvPr id="148" name="Google Shape;148;p14"/>
            <p:cNvCxnSpPr/>
            <p:nvPr/>
          </p:nvCxnSpPr>
          <p:spPr>
            <a:xfrm>
              <a:off x="721550" y="1383663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9" name="Google Shape;149;p14"/>
            <p:cNvSpPr txBox="1"/>
            <p:nvPr/>
          </p:nvSpPr>
          <p:spPr>
            <a:xfrm>
              <a:off x="633852" y="1348700"/>
              <a:ext cx="1117500" cy="6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</a:t>
              </a:r>
              <a:r>
                <a:rPr lang="en" sz="700"/>
                <a:t>List in Physics module.</a:t>
              </a:r>
              <a:endParaRPr sz="70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</a:t>
              </a:r>
              <a:r>
                <a:rPr lang="en" sz="700"/>
                <a:t>Beginning and end of boundaries of integral</a:t>
              </a:r>
              <a:endParaRPr sz="700"/>
            </a:p>
          </p:txBody>
        </p:sp>
      </p:grpSp>
      <p:grpSp>
        <p:nvGrpSpPr>
          <p:cNvPr id="150" name="Google Shape;150;p14"/>
          <p:cNvGrpSpPr/>
          <p:nvPr/>
        </p:nvGrpSpPr>
        <p:grpSpPr>
          <a:xfrm>
            <a:off x="4639063" y="2144138"/>
            <a:ext cx="2079600" cy="1282375"/>
            <a:chOff x="192338" y="940875"/>
            <a:chExt cx="2079600" cy="1282375"/>
          </a:xfrm>
        </p:grpSpPr>
        <p:sp>
          <p:nvSpPr>
            <p:cNvPr id="151" name="Google Shape;151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3" name="Google Shape;153;p14"/>
            <p:cNvCxnSpPr>
              <a:stCxn id="152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54" name="Google Shape;154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" name="Google Shape;155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9" name="Google Shape;159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161" name="Google Shape;161;p14"/>
            <p:cNvSpPr txBox="1"/>
            <p:nvPr/>
          </p:nvSpPr>
          <p:spPr>
            <a:xfrm>
              <a:off x="603188" y="1009250"/>
              <a:ext cx="1221000" cy="54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H7: Prescribe heat elements of simulation</a:t>
              </a:r>
              <a:endParaRPr sz="7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/>
            </a:p>
          </p:txBody>
        </p:sp>
        <p:cxnSp>
          <p:nvCxnSpPr>
            <p:cNvPr id="162" name="Google Shape;162;p14"/>
            <p:cNvCxnSpPr/>
            <p:nvPr/>
          </p:nvCxnSpPr>
          <p:spPr>
            <a:xfrm>
              <a:off x="691950" y="1365375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3" name="Google Shape;163;p14"/>
            <p:cNvSpPr txBox="1"/>
            <p:nvPr/>
          </p:nvSpPr>
          <p:spPr>
            <a:xfrm>
              <a:off x="665302" y="1439613"/>
              <a:ext cx="1117500" cy="6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•Heat source</a:t>
              </a:r>
              <a:endParaRPr sz="70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•Temperature values</a:t>
              </a:r>
              <a:endParaRPr sz="70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• type of heat (ex. heat flux or constant heat</a:t>
              </a:r>
              <a:endParaRPr sz="700"/>
            </a:p>
          </p:txBody>
        </p:sp>
      </p:grpSp>
      <p:sp>
        <p:nvSpPr>
          <p:cNvPr id="164" name="Google Shape;164;p14"/>
          <p:cNvSpPr/>
          <p:nvPr/>
        </p:nvSpPr>
        <p:spPr>
          <a:xfrm>
            <a:off x="6809625" y="2912013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6718663" y="2144138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7118375" y="2180163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7" name="Google Shape;167;p14"/>
          <p:cNvCxnSpPr/>
          <p:nvPr/>
        </p:nvCxnSpPr>
        <p:spPr>
          <a:xfrm flipH="1">
            <a:off x="6844975" y="2705613"/>
            <a:ext cx="81000" cy="1449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Google Shape;168;p14"/>
          <p:cNvCxnSpPr/>
          <p:nvPr/>
        </p:nvCxnSpPr>
        <p:spPr>
          <a:xfrm>
            <a:off x="6918575" y="2698213"/>
            <a:ext cx="83400" cy="152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" name="Google Shape;169;p14"/>
          <p:cNvCxnSpPr/>
          <p:nvPr/>
        </p:nvCxnSpPr>
        <p:spPr>
          <a:xfrm rot="10800000">
            <a:off x="6911275" y="2483413"/>
            <a:ext cx="14700" cy="2370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Google Shape;170;p14"/>
          <p:cNvCxnSpPr/>
          <p:nvPr/>
        </p:nvCxnSpPr>
        <p:spPr>
          <a:xfrm rot="10800000" flipH="1">
            <a:off x="6822375" y="2564888"/>
            <a:ext cx="207300" cy="7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1" name="Google Shape;171;p14"/>
          <p:cNvSpPr/>
          <p:nvPr/>
        </p:nvSpPr>
        <p:spPr>
          <a:xfrm>
            <a:off x="6848275" y="2338513"/>
            <a:ext cx="140700" cy="144900"/>
          </a:xfrm>
          <a:prstGeom prst="ellipse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4"/>
          <p:cNvSpPr txBox="1"/>
          <p:nvPr/>
        </p:nvSpPr>
        <p:spPr>
          <a:xfrm rot="5400000">
            <a:off x="6622675" y="2984313"/>
            <a:ext cx="591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Scientist</a:t>
            </a:r>
            <a:endParaRPr sz="700"/>
          </a:p>
        </p:txBody>
      </p:sp>
      <p:sp>
        <p:nvSpPr>
          <p:cNvPr id="173" name="Google Shape;173;p14"/>
          <p:cNvSpPr txBox="1"/>
          <p:nvPr/>
        </p:nvSpPr>
        <p:spPr>
          <a:xfrm>
            <a:off x="7129513" y="2212513"/>
            <a:ext cx="12210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/>
              <a:t>H8: Inform simulator of time vector</a:t>
            </a:r>
            <a:endParaRPr sz="700"/>
          </a:p>
        </p:txBody>
      </p:sp>
      <p:cxnSp>
        <p:nvCxnSpPr>
          <p:cNvPr id="174" name="Google Shape;174;p14"/>
          <p:cNvCxnSpPr/>
          <p:nvPr/>
        </p:nvCxnSpPr>
        <p:spPr>
          <a:xfrm>
            <a:off x="7201875" y="2587775"/>
            <a:ext cx="10212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5" name="Google Shape;175;p14"/>
          <p:cNvSpPr txBox="1"/>
          <p:nvPr/>
        </p:nvSpPr>
        <p:spPr>
          <a:xfrm>
            <a:off x="7201875" y="2548012"/>
            <a:ext cx="11175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/>
              <a:t>•Time values of simulation</a:t>
            </a:r>
            <a:endParaRPr sz="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•Beginning and end time of simulation</a:t>
            </a:r>
            <a:endParaRPr sz="7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•How long will simulation run for</a:t>
            </a:r>
            <a:endParaRPr sz="7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/>
          </a:p>
        </p:txBody>
      </p:sp>
      <p:grpSp>
        <p:nvGrpSpPr>
          <p:cNvPr id="176" name="Google Shape;176;p14"/>
          <p:cNvGrpSpPr/>
          <p:nvPr/>
        </p:nvGrpSpPr>
        <p:grpSpPr>
          <a:xfrm>
            <a:off x="488888" y="3569788"/>
            <a:ext cx="2079600" cy="1488275"/>
            <a:chOff x="192338" y="940875"/>
            <a:chExt cx="2079600" cy="1488275"/>
          </a:xfrm>
        </p:grpSpPr>
        <p:sp>
          <p:nvSpPr>
            <p:cNvPr id="177" name="Google Shape;177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9" name="Google Shape;179;p14"/>
            <p:cNvCxnSpPr>
              <a:stCxn id="178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0" name="Google Shape;180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" name="Google Shape;181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5" name="Google Shape;185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603188" y="1009250"/>
              <a:ext cx="122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H9: Specify type of solutions (stationary or transient)</a:t>
              </a:r>
              <a:endParaRPr sz="700"/>
            </a:p>
          </p:txBody>
        </p:sp>
        <p:cxnSp>
          <p:nvCxnSpPr>
            <p:cNvPr id="188" name="Google Shape;188;p14"/>
            <p:cNvCxnSpPr/>
            <p:nvPr/>
          </p:nvCxnSpPr>
          <p:spPr>
            <a:xfrm>
              <a:off x="721550" y="1443113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9" name="Google Shape;189;p14"/>
            <p:cNvSpPr txBox="1"/>
            <p:nvPr/>
          </p:nvSpPr>
          <p:spPr>
            <a:xfrm>
              <a:off x="654077" y="1517150"/>
              <a:ext cx="1117500" cy="9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•Study state or temporal evolution</a:t>
              </a:r>
              <a:endParaRPr sz="70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•Stationary values or change over time</a:t>
              </a:r>
              <a:endParaRPr sz="70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7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/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2568488" y="3569788"/>
            <a:ext cx="2079600" cy="1282375"/>
            <a:chOff x="192338" y="940875"/>
            <a:chExt cx="2079600" cy="1282375"/>
          </a:xfrm>
        </p:grpSpPr>
        <p:sp>
          <p:nvSpPr>
            <p:cNvPr id="191" name="Google Shape;191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3" name="Google Shape;193;p14"/>
            <p:cNvCxnSpPr>
              <a:stCxn id="192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94" name="Google Shape;194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" name="Google Shape;195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99" name="Google Shape;199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603188" y="1009250"/>
              <a:ext cx="12210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H10: Descritize space</a:t>
              </a:r>
              <a:endParaRPr sz="700"/>
            </a:p>
          </p:txBody>
        </p:sp>
        <p:cxnSp>
          <p:nvCxnSpPr>
            <p:cNvPr id="202" name="Google Shape;202;p14"/>
            <p:cNvCxnSpPr/>
            <p:nvPr/>
          </p:nvCxnSpPr>
          <p:spPr>
            <a:xfrm>
              <a:off x="682000" y="1207713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3" name="Google Shape;203;p14"/>
            <p:cNvSpPr txBox="1"/>
            <p:nvPr/>
          </p:nvSpPr>
          <p:spPr>
            <a:xfrm>
              <a:off x="633850" y="1135269"/>
              <a:ext cx="1117500" cy="103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•Space needs to be broken up into little triangles (elements) in mesh</a:t>
              </a:r>
              <a:endParaRPr sz="70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>
                  <a:solidFill>
                    <a:schemeClr val="dk1"/>
                  </a:solidFill>
                </a:rPr>
                <a:t>•The more complex the computation, the more elements needed</a:t>
              </a:r>
              <a:endParaRPr sz="800"/>
            </a:p>
          </p:txBody>
        </p:sp>
      </p:grpSp>
      <p:grpSp>
        <p:nvGrpSpPr>
          <p:cNvPr id="204" name="Google Shape;204;p14"/>
          <p:cNvGrpSpPr/>
          <p:nvPr/>
        </p:nvGrpSpPr>
        <p:grpSpPr>
          <a:xfrm>
            <a:off x="4648088" y="3569788"/>
            <a:ext cx="2079600" cy="1282375"/>
            <a:chOff x="192338" y="940875"/>
            <a:chExt cx="2079600" cy="1282375"/>
          </a:xfrm>
        </p:grpSpPr>
        <p:sp>
          <p:nvSpPr>
            <p:cNvPr id="205" name="Google Shape;205;p14"/>
            <p:cNvSpPr/>
            <p:nvPr/>
          </p:nvSpPr>
          <p:spPr>
            <a:xfrm>
              <a:off x="283300" y="1708750"/>
              <a:ext cx="232800" cy="4371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192338" y="940875"/>
              <a:ext cx="1717200" cy="1254000"/>
            </a:xfrm>
            <a:prstGeom prst="snip2SameRect">
              <a:avLst>
                <a:gd name="adj1" fmla="val 16667"/>
                <a:gd name="adj2" fmla="val 0"/>
              </a:avLst>
            </a:prstGeom>
            <a:noFill/>
            <a:ln w="127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7" name="Google Shape;207;p14"/>
            <p:cNvCxnSpPr>
              <a:stCxn id="206" idx="0"/>
            </p:cNvCxnSpPr>
            <p:nvPr/>
          </p:nvCxnSpPr>
          <p:spPr>
            <a:xfrm>
              <a:off x="1909538" y="1567875"/>
              <a:ext cx="362400" cy="8400"/>
            </a:xfrm>
            <a:prstGeom prst="straightConnector1">
              <a:avLst/>
            </a:prstGeom>
            <a:noFill/>
            <a:ln w="2857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08" name="Google Shape;208;p14"/>
            <p:cNvSpPr/>
            <p:nvPr/>
          </p:nvSpPr>
          <p:spPr>
            <a:xfrm>
              <a:off x="592050" y="976900"/>
              <a:ext cx="1221000" cy="11691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" name="Google Shape;209;p14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14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14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14"/>
            <p:cNvCxnSpPr/>
            <p:nvPr/>
          </p:nvCxnSpPr>
          <p:spPr>
            <a:xfrm rot="10800000" flipH="1">
              <a:off x="296050" y="1361625"/>
              <a:ext cx="207300" cy="7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3" name="Google Shape;213;p14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4"/>
            <p:cNvSpPr txBox="1"/>
            <p:nvPr/>
          </p:nvSpPr>
          <p:spPr>
            <a:xfrm rot="5400000">
              <a:off x="96350" y="1781050"/>
              <a:ext cx="591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Scientist</a:t>
              </a:r>
              <a:endParaRPr sz="700"/>
            </a:p>
          </p:txBody>
        </p:sp>
        <p:sp>
          <p:nvSpPr>
            <p:cNvPr id="215" name="Google Shape;215;p14"/>
            <p:cNvSpPr txBox="1"/>
            <p:nvPr/>
          </p:nvSpPr>
          <p:spPr>
            <a:xfrm>
              <a:off x="603188" y="1009250"/>
              <a:ext cx="1221000" cy="54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H11: Queue solvers to solve solution</a:t>
              </a:r>
              <a:endParaRPr sz="7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/>
            </a:p>
          </p:txBody>
        </p:sp>
        <p:cxnSp>
          <p:nvCxnSpPr>
            <p:cNvPr id="216" name="Google Shape;216;p14"/>
            <p:cNvCxnSpPr/>
            <p:nvPr/>
          </p:nvCxnSpPr>
          <p:spPr>
            <a:xfrm>
              <a:off x="691950" y="1365375"/>
              <a:ext cx="10212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7" name="Google Shape;217;p14"/>
            <p:cNvSpPr txBox="1"/>
            <p:nvPr/>
          </p:nvSpPr>
          <p:spPr>
            <a:xfrm>
              <a:off x="665302" y="1365388"/>
              <a:ext cx="1117500" cy="54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700"/>
                <a:t>•Software generated solution schemes to solve for given data</a:t>
              </a:r>
              <a:endParaRPr sz="700"/>
            </a:p>
          </p:txBody>
        </p:sp>
      </p:grpSp>
      <p:cxnSp>
        <p:nvCxnSpPr>
          <p:cNvPr id="218" name="Google Shape;218;p14"/>
          <p:cNvCxnSpPr/>
          <p:nvPr/>
        </p:nvCxnSpPr>
        <p:spPr>
          <a:xfrm>
            <a:off x="8455763" y="2781125"/>
            <a:ext cx="362400" cy="84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9" name="Google Shape;219;p14"/>
          <p:cNvCxnSpPr/>
          <p:nvPr/>
        </p:nvCxnSpPr>
        <p:spPr>
          <a:xfrm>
            <a:off x="117463" y="2781138"/>
            <a:ext cx="362400" cy="84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0" name="Google Shape;220;p14"/>
          <p:cNvCxnSpPr/>
          <p:nvPr/>
        </p:nvCxnSpPr>
        <p:spPr>
          <a:xfrm>
            <a:off x="8455763" y="1376200"/>
            <a:ext cx="362400" cy="84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1" name="Google Shape;221;p14"/>
          <p:cNvCxnSpPr/>
          <p:nvPr/>
        </p:nvCxnSpPr>
        <p:spPr>
          <a:xfrm>
            <a:off x="135513" y="4206775"/>
            <a:ext cx="362400" cy="84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(16:9)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Workflow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Research</dc:title>
  <dc:creator>Jeanne Tan,,,,</dc:creator>
  <cp:lastModifiedBy>Tan, Jeanne</cp:lastModifiedBy>
  <cp:revision>1</cp:revision>
  <dcterms:modified xsi:type="dcterms:W3CDTF">2023-02-08T18:06:30Z</dcterms:modified>
</cp:coreProperties>
</file>