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Quattrocento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6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4A66nLtf+U5OLaifq+jAL14Cv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64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attrocentoSans-regular.fntdata"/><Relationship Id="rId10" Type="http://schemas.openxmlformats.org/officeDocument/2006/relationships/slide" Target="slides/slide5.xml"/><Relationship Id="rId13" Type="http://schemas.openxmlformats.org/officeDocument/2006/relationships/font" Target="fonts/QuattrocentoSans-italic.fntdata"/><Relationship Id="rId12" Type="http://schemas.openxmlformats.org/officeDocument/2006/relationships/font" Target="fonts/Quattrocento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Quattrocento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7ba2300f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7ba2300f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4" name="Google Shape;36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g17ba2300f71_0_2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5" name="Google Shape;705;g17ba2300f71_0_2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g17ba2300f71_0_23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17ba2300f71_0_2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17ba2300f71_0_2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g17ba2300f71_0_23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academicapi@microsoft.com?subject=Access%20request%20to%20Microsoft%20Academic%20Data%20on%20Azure%20Storage%20(AS)%20distribution%20previe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academicapi@microsoft.com?subject=Access%20request%20to%20Microsoft%20Academic%20Data%20on%20Azure%20Storage%20(AS)%20distribution%20preview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2"/>
          <p:cNvGrpSpPr/>
          <p:nvPr/>
        </p:nvGrpSpPr>
        <p:grpSpPr>
          <a:xfrm>
            <a:off x="571448" y="825492"/>
            <a:ext cx="11173512" cy="5087960"/>
            <a:chOff x="571448" y="825492"/>
            <a:chExt cx="11173512" cy="5087960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4544348" y="3718769"/>
              <a:ext cx="3047724" cy="2194683"/>
              <a:chOff x="4155439" y="3765897"/>
              <a:chExt cx="3515361" cy="2194683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4155439" y="3765897"/>
                <a:ext cx="3515361" cy="1679056"/>
              </a:xfrm>
              <a:prstGeom prst="flowChartOnlineStorage">
                <a:avLst/>
              </a:prstGeom>
              <a:noFill/>
              <a:ln cap="flat" cmpd="sng" w="12700">
                <a:solidFill>
                  <a:srgbClr val="00B05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4381947" y="3942287"/>
                <a:ext cx="1451724" cy="1402130"/>
              </a:xfrm>
              <a:prstGeom prst="roundRect">
                <a:avLst>
                  <a:gd fmla="val 16667" name="adj"/>
                </a:avLst>
              </a:prstGeom>
              <a:solidFill>
                <a:srgbClr val="BFBFBF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92" name="Google Shape;92;p2"/>
              <p:cNvCxnSpPr/>
              <p:nvPr/>
            </p:nvCxnSpPr>
            <p:spPr>
              <a:xfrm>
                <a:off x="4525250" y="4227569"/>
                <a:ext cx="107789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3" name="Google Shape;93;p2"/>
              <p:cNvCxnSpPr/>
              <p:nvPr/>
            </p:nvCxnSpPr>
            <p:spPr>
              <a:xfrm>
                <a:off x="4525250" y="4785717"/>
                <a:ext cx="107789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94" name="Google Shape;94;p2"/>
              <p:cNvSpPr txBox="1"/>
              <p:nvPr/>
            </p:nvSpPr>
            <p:spPr>
              <a:xfrm flipH="1">
                <a:off x="4429875" y="3979976"/>
                <a:ext cx="1077890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baseline="-25000"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95" name="Google Shape;95;p2"/>
              <p:cNvSpPr txBox="1"/>
              <p:nvPr/>
            </p:nvSpPr>
            <p:spPr>
              <a:xfrm flipH="1">
                <a:off x="4378056" y="4243610"/>
                <a:ext cx="1417810" cy="4154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Description (functional, schema &amp; parametric, algorithmic) </a:t>
                </a: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4358908" y="5516833"/>
                <a:ext cx="2926080" cy="164592"/>
              </a:xfrm>
              <a:prstGeom prst="rect">
                <a:avLst/>
              </a:prstGeom>
              <a:solidFill>
                <a:srgbClr val="92D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Encoding/ encryption</a:t>
                </a:r>
                <a:endParaRPr/>
              </a:p>
            </p:txBody>
          </p:sp>
          <p:sp>
            <p:nvSpPr>
              <p:cNvPr id="97" name="Google Shape;97;p2"/>
              <p:cNvSpPr txBox="1"/>
              <p:nvPr/>
            </p:nvSpPr>
            <p:spPr>
              <a:xfrm flipH="1">
                <a:off x="4358908" y="4794935"/>
                <a:ext cx="1473866" cy="4154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Quantifiers (filesize, manipulation time, memory need, persistence)</a:t>
                </a:r>
                <a:endParaRPr/>
              </a:p>
            </p:txBody>
          </p:sp>
          <p:grpSp>
            <p:nvGrpSpPr>
              <p:cNvPr id="98" name="Google Shape;98;p2"/>
              <p:cNvGrpSpPr/>
              <p:nvPr/>
            </p:nvGrpSpPr>
            <p:grpSpPr>
              <a:xfrm>
                <a:off x="5939783" y="4156555"/>
                <a:ext cx="1081826" cy="916349"/>
                <a:chOff x="5567487" y="4053056"/>
                <a:chExt cx="1081826" cy="916349"/>
              </a:xfrm>
            </p:grpSpPr>
            <p:sp>
              <p:nvSpPr>
                <p:cNvPr id="99" name="Google Shape;99;p2"/>
                <p:cNvSpPr/>
                <p:nvPr/>
              </p:nvSpPr>
              <p:spPr>
                <a:xfrm>
                  <a:off x="5567487" y="4053056"/>
                  <a:ext cx="1075750" cy="1720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6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File format(</a:t>
                  </a:r>
                  <a:endParaRPr/>
                </a:p>
              </p:txBody>
            </p:sp>
            <p:sp>
              <p:nvSpPr>
                <p:cNvPr id="100" name="Google Shape;100;p2"/>
                <p:cNvSpPr/>
                <p:nvPr/>
              </p:nvSpPr>
              <p:spPr>
                <a:xfrm>
                  <a:off x="5573563" y="4551530"/>
                  <a:ext cx="1075750" cy="169956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6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Editor</a:t>
                  </a:r>
                  <a:endParaRPr/>
                </a:p>
              </p:txBody>
            </p:sp>
            <p:sp>
              <p:nvSpPr>
                <p:cNvPr id="101" name="Google Shape;101;p2"/>
                <p:cNvSpPr/>
                <p:nvPr/>
              </p:nvSpPr>
              <p:spPr>
                <a:xfrm>
                  <a:off x="5567487" y="4303033"/>
                  <a:ext cx="1075750" cy="169956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6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Viewer</a:t>
                  </a:r>
                  <a:endParaRPr/>
                </a:p>
              </p:txBody>
            </p:sp>
            <p:sp>
              <p:nvSpPr>
                <p:cNvPr id="102" name="Google Shape;102;p2"/>
                <p:cNvSpPr/>
                <p:nvPr/>
              </p:nvSpPr>
              <p:spPr>
                <a:xfrm>
                  <a:off x="5567487" y="4799449"/>
                  <a:ext cx="1075750" cy="169956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6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3" name="Google Shape;103;p2"/>
              <p:cNvSpPr txBox="1"/>
              <p:nvPr/>
            </p:nvSpPr>
            <p:spPr>
              <a:xfrm>
                <a:off x="5240468" y="5698970"/>
                <a:ext cx="168299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(c) Data Element</a:t>
                </a:r>
                <a:endParaRPr/>
              </a:p>
            </p:txBody>
          </p:sp>
          <p:sp>
            <p:nvSpPr>
              <p:cNvPr id="104" name="Google Shape;104;p2"/>
              <p:cNvSpPr txBox="1"/>
              <p:nvPr/>
            </p:nvSpPr>
            <p:spPr>
              <a:xfrm rot="5400000">
                <a:off x="7213741" y="4638879"/>
                <a:ext cx="478810" cy="1775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Owner</a:t>
                </a: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7325252" y="4211123"/>
                <a:ext cx="231082" cy="169956"/>
              </a:xfrm>
              <a:prstGeom prst="flowChartMagneticDisk">
                <a:avLst/>
              </a:prstGeom>
              <a:solidFill>
                <a:srgbClr val="92D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6" name="Google Shape;106;p2"/>
            <p:cNvGrpSpPr/>
            <p:nvPr/>
          </p:nvGrpSpPr>
          <p:grpSpPr>
            <a:xfrm>
              <a:off x="900299" y="825492"/>
              <a:ext cx="2971800" cy="2177397"/>
              <a:chOff x="1406056" y="1469737"/>
              <a:chExt cx="2971800" cy="2177397"/>
            </a:xfrm>
          </p:grpSpPr>
          <p:sp>
            <p:nvSpPr>
              <p:cNvPr id="107" name="Google Shape;107;p2"/>
              <p:cNvSpPr/>
              <p:nvPr/>
            </p:nvSpPr>
            <p:spPr>
              <a:xfrm>
                <a:off x="1798443" y="1528192"/>
                <a:ext cx="1524274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08" name="Google Shape;108;p2"/>
              <p:cNvCxnSpPr/>
              <p:nvPr/>
            </p:nvCxnSpPr>
            <p:spPr>
              <a:xfrm>
                <a:off x="1945253" y="1778417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9" name="Google Shape;109;p2"/>
              <p:cNvCxnSpPr/>
              <p:nvPr/>
            </p:nvCxnSpPr>
            <p:spPr>
              <a:xfrm>
                <a:off x="1945253" y="2315762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10" name="Google Shape;110;p2"/>
              <p:cNvSpPr txBox="1"/>
              <p:nvPr/>
            </p:nvSpPr>
            <p:spPr>
              <a:xfrm flipH="1">
                <a:off x="1873931" y="1578047"/>
                <a:ext cx="1152764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111" name="Google Shape;111;p2"/>
              <p:cNvSpPr txBox="1"/>
              <p:nvPr/>
            </p:nvSpPr>
            <p:spPr>
              <a:xfrm flipH="1">
                <a:off x="1776474" y="1823745"/>
                <a:ext cx="1362497" cy="4154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Description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(purpose, engagement nature, function)</a:t>
                </a: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1406056" y="3204715"/>
                <a:ext cx="2971800" cy="183081"/>
              </a:xfrm>
              <a:prstGeom prst="rect">
                <a:avLst/>
              </a:prstGeom>
              <a:solidFill>
                <a:schemeClr val="accent2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Linux/ windows/MAC</a:t>
                </a:r>
                <a:endParaRPr/>
              </a:p>
            </p:txBody>
          </p:sp>
          <p:sp>
            <p:nvSpPr>
              <p:cNvPr id="113" name="Google Shape;113;p2"/>
              <p:cNvSpPr txBox="1"/>
              <p:nvPr/>
            </p:nvSpPr>
            <p:spPr>
              <a:xfrm flipH="1">
                <a:off x="1777634" y="2318191"/>
                <a:ext cx="1622437" cy="4154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Quantifiers ( task time, required info-elements to complete the task, persistence (once| or continuous)</a:t>
                </a:r>
                <a:endParaRPr/>
              </a:p>
            </p:txBody>
          </p:sp>
          <p:grpSp>
            <p:nvGrpSpPr>
              <p:cNvPr id="114" name="Google Shape;114;p2"/>
              <p:cNvGrpSpPr/>
              <p:nvPr/>
            </p:nvGrpSpPr>
            <p:grpSpPr>
              <a:xfrm>
                <a:off x="3425539" y="2068416"/>
                <a:ext cx="904120" cy="751739"/>
                <a:chOff x="1916392" y="1265776"/>
                <a:chExt cx="1041667" cy="751739"/>
              </a:xfrm>
            </p:grpSpPr>
            <p:sp>
              <p:nvSpPr>
                <p:cNvPr id="115" name="Google Shape;115;p2"/>
                <p:cNvSpPr/>
                <p:nvPr/>
              </p:nvSpPr>
              <p:spPr>
                <a:xfrm>
                  <a:off x="1926125" y="1265776"/>
                  <a:ext cx="1031934" cy="12127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2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Web browser</a:t>
                  </a:r>
                  <a:endParaRPr/>
                </a:p>
              </p:txBody>
            </p:sp>
            <p:sp>
              <p:nvSpPr>
                <p:cNvPr id="116" name="Google Shape;116;p2"/>
                <p:cNvSpPr/>
                <p:nvPr/>
              </p:nvSpPr>
              <p:spPr>
                <a:xfrm>
                  <a:off x="1916392" y="1692465"/>
                  <a:ext cx="1031934" cy="12127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2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ftp client</a:t>
                  </a:r>
                  <a:endParaRPr/>
                </a:p>
              </p:txBody>
            </p:sp>
            <p:sp>
              <p:nvSpPr>
                <p:cNvPr id="117" name="Google Shape;117;p2"/>
                <p:cNvSpPr/>
                <p:nvPr/>
              </p:nvSpPr>
              <p:spPr>
                <a:xfrm>
                  <a:off x="1916392" y="1896241"/>
                  <a:ext cx="1031934" cy="12127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2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Globus client</a:t>
                  </a:r>
                  <a:endParaRPr/>
                </a:p>
              </p:txBody>
            </p:sp>
            <p:sp>
              <p:nvSpPr>
                <p:cNvPr id="118" name="Google Shape;118;p2"/>
                <p:cNvSpPr/>
                <p:nvPr/>
              </p:nvSpPr>
              <p:spPr>
                <a:xfrm>
                  <a:off x="1926125" y="1471377"/>
                  <a:ext cx="1031934" cy="12127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2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Interface</a:t>
                  </a:r>
                  <a:endParaRPr/>
                </a:p>
              </p:txBody>
            </p:sp>
          </p:grpSp>
          <p:grpSp>
            <p:nvGrpSpPr>
              <p:cNvPr id="119" name="Google Shape;119;p2"/>
              <p:cNvGrpSpPr/>
              <p:nvPr/>
            </p:nvGrpSpPr>
            <p:grpSpPr>
              <a:xfrm>
                <a:off x="1482543" y="2008523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120" name="Google Shape;120;p2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121" name="Google Shape;121;p2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4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22" name="Google Shape;122;p2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23" name="Google Shape;123;p2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24" name="Google Shape;124;p2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125" name="Google Shape;125;p2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sp>
            <p:nvSpPr>
              <p:cNvPr id="126" name="Google Shape;126;p2"/>
              <p:cNvSpPr txBox="1"/>
              <p:nvPr/>
            </p:nvSpPr>
            <p:spPr>
              <a:xfrm>
                <a:off x="1884256" y="3385524"/>
                <a:ext cx="1929176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(a) Human Work Element</a:t>
                </a:r>
                <a:endParaRPr/>
              </a:p>
            </p:txBody>
          </p:sp>
          <p:sp>
            <p:nvSpPr>
              <p:cNvPr id="127" name="Google Shape;127;p2"/>
              <p:cNvSpPr txBox="1"/>
              <p:nvPr/>
            </p:nvSpPr>
            <p:spPr>
              <a:xfrm rot="5400000">
                <a:off x="1429833" y="2619107"/>
                <a:ext cx="368952" cy="15388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Role</a:t>
                </a: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1406056" y="1469737"/>
                <a:ext cx="2971800" cy="1706545"/>
              </a:xfrm>
              <a:prstGeom prst="snip2SameRect">
                <a:avLst>
                  <a:gd fmla="val 16667" name="adj1"/>
                  <a:gd fmla="val 0" name="adj2"/>
                </a:avLst>
              </a:prstGeom>
              <a:noFill/>
              <a:ln cap="flat" cmpd="sng" w="12700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" name="Google Shape;129;p2"/>
            <p:cNvGrpSpPr/>
            <p:nvPr/>
          </p:nvGrpSpPr>
          <p:grpSpPr>
            <a:xfrm>
              <a:off x="4605352" y="916773"/>
              <a:ext cx="2981296" cy="2138049"/>
              <a:chOff x="8026874" y="1483626"/>
              <a:chExt cx="2981296" cy="2138049"/>
            </a:xfrm>
          </p:grpSpPr>
          <p:sp>
            <p:nvSpPr>
              <p:cNvPr id="130" name="Google Shape;130;p2"/>
              <p:cNvSpPr/>
              <p:nvPr/>
            </p:nvSpPr>
            <p:spPr>
              <a:xfrm>
                <a:off x="8036370" y="1483626"/>
                <a:ext cx="2971800" cy="1682496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8026874" y="3193877"/>
                <a:ext cx="2971800" cy="164779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Linux/ windows</a:t>
                </a:r>
                <a:endParaRPr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9859752" y="1692600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mchart</a:t>
                </a:r>
                <a:endParaRPr sz="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9855674" y="2094381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python</a:t>
                </a:r>
                <a:endParaRPr/>
              </a:p>
            </p:txBody>
          </p:sp>
          <p:grpSp>
            <p:nvGrpSpPr>
              <p:cNvPr id="134" name="Google Shape;134;p2"/>
              <p:cNvGrpSpPr/>
              <p:nvPr/>
            </p:nvGrpSpPr>
            <p:grpSpPr>
              <a:xfrm>
                <a:off x="8385289" y="1542652"/>
                <a:ext cx="1375010" cy="1581912"/>
                <a:chOff x="3408400" y="735995"/>
                <a:chExt cx="1561499" cy="1581912"/>
              </a:xfrm>
            </p:grpSpPr>
            <p:sp>
              <p:nvSpPr>
                <p:cNvPr id="135" name="Google Shape;135;p2"/>
                <p:cNvSpPr/>
                <p:nvPr/>
              </p:nvSpPr>
              <p:spPr>
                <a:xfrm>
                  <a:off x="3408400" y="735995"/>
                  <a:ext cx="1527048" cy="1581912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966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36" name="Google Shape;136;p2"/>
                <p:cNvCxnSpPr/>
                <p:nvPr/>
              </p:nvCxnSpPr>
              <p:spPr>
                <a:xfrm>
                  <a:off x="3584746" y="1035153"/>
                  <a:ext cx="107789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37" name="Google Shape;137;p2"/>
                <p:cNvCxnSpPr/>
                <p:nvPr/>
              </p:nvCxnSpPr>
              <p:spPr>
                <a:xfrm>
                  <a:off x="3601567" y="1635813"/>
                  <a:ext cx="107789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138" name="Google Shape;138;p2"/>
                <p:cNvSpPr txBox="1"/>
                <p:nvPr/>
              </p:nvSpPr>
              <p:spPr>
                <a:xfrm flipH="1">
                  <a:off x="3453654" y="806559"/>
                  <a:ext cx="1095279" cy="2000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</a:t>
                  </a:r>
                  <a:r>
                    <a:rPr baseline="-25000" lang="en-US" sz="7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</a:t>
                  </a:r>
                  <a:endParaRPr/>
                </a:p>
              </p:txBody>
            </p:sp>
            <p:sp>
              <p:nvSpPr>
                <p:cNvPr id="139" name="Google Shape;139;p2"/>
                <p:cNvSpPr txBox="1"/>
                <p:nvPr/>
              </p:nvSpPr>
              <p:spPr>
                <a:xfrm flipH="1">
                  <a:off x="3409977" y="1057996"/>
                  <a:ext cx="1559922" cy="41549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Module Description</a:t>
                  </a:r>
                  <a:endParaRPr/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(functional, parametric, algorithmic)</a:t>
                  </a:r>
                  <a:endParaRPr/>
                </a:p>
              </p:txBody>
            </p:sp>
            <p:sp>
              <p:nvSpPr>
                <p:cNvPr id="140" name="Google Shape;140;p2"/>
                <p:cNvSpPr txBox="1"/>
                <p:nvPr/>
              </p:nvSpPr>
              <p:spPr>
                <a:xfrm flipH="1">
                  <a:off x="3434672" y="1642887"/>
                  <a:ext cx="1521409" cy="41549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Quantifiers (flops, execution time, memory need, persistence)</a:t>
                  </a:r>
                  <a:endParaRPr/>
                </a:p>
              </p:txBody>
            </p:sp>
          </p:grpSp>
          <p:sp>
            <p:nvSpPr>
              <p:cNvPr id="141" name="Google Shape;141;p2"/>
              <p:cNvSpPr/>
              <p:nvPr/>
            </p:nvSpPr>
            <p:spPr>
              <a:xfrm>
                <a:off x="9855674" y="1887800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tensorflow</a:t>
                </a:r>
                <a:endParaRPr sz="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2"/>
              <p:cNvSpPr/>
              <p:nvPr/>
            </p:nvSpPr>
            <p:spPr>
              <a:xfrm>
                <a:off x="9855674" y="2300425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C++</a:t>
                </a:r>
                <a:endParaRPr/>
              </a:p>
            </p:txBody>
          </p:sp>
          <p:sp>
            <p:nvSpPr>
              <p:cNvPr id="143" name="Google Shape;143;p2"/>
              <p:cNvSpPr txBox="1"/>
              <p:nvPr/>
            </p:nvSpPr>
            <p:spPr>
              <a:xfrm>
                <a:off x="8306033" y="3360065"/>
                <a:ext cx="240260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5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(b) Computational Work Element</a:t>
                </a:r>
                <a:endParaRPr/>
              </a:p>
            </p:txBody>
          </p:sp>
          <p:sp>
            <p:nvSpPr>
              <p:cNvPr id="144" name="Google Shape;144;p2"/>
              <p:cNvSpPr txBox="1"/>
              <p:nvPr/>
            </p:nvSpPr>
            <p:spPr>
              <a:xfrm rot="5400000">
                <a:off x="7989684" y="2413292"/>
                <a:ext cx="478810" cy="1538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Owner</a:t>
                </a:r>
                <a:endParaRPr/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>
                <a:off x="8127663" y="1970968"/>
                <a:ext cx="190637" cy="243210"/>
              </a:xfrm>
              <a:prstGeom prst="flowChartMultidocument">
                <a:avLst/>
              </a:prstGeom>
              <a:solidFill>
                <a:schemeClr val="accent5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6" name="Google Shape;146;p2"/>
            <p:cNvGrpSpPr/>
            <p:nvPr/>
          </p:nvGrpSpPr>
          <p:grpSpPr>
            <a:xfrm>
              <a:off x="571448" y="3450346"/>
              <a:ext cx="3402044" cy="1945347"/>
              <a:chOff x="1113355" y="3900481"/>
              <a:chExt cx="4684484" cy="2479999"/>
            </a:xfrm>
          </p:grpSpPr>
          <p:cxnSp>
            <p:nvCxnSpPr>
              <p:cNvPr id="147" name="Google Shape;147;p2"/>
              <p:cNvCxnSpPr/>
              <p:nvPr/>
            </p:nvCxnSpPr>
            <p:spPr>
              <a:xfrm>
                <a:off x="2674956" y="4541280"/>
                <a:ext cx="1135469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148" name="Google Shape;148;p2"/>
              <p:cNvSpPr txBox="1"/>
              <p:nvPr/>
            </p:nvSpPr>
            <p:spPr>
              <a:xfrm>
                <a:off x="1124446" y="4399755"/>
                <a:ext cx="1457813" cy="2746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Execute_after</a:t>
                </a:r>
                <a:endParaRPr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49" name="Google Shape;149;p2"/>
              <p:cNvCxnSpPr/>
              <p:nvPr/>
            </p:nvCxnSpPr>
            <p:spPr>
              <a:xfrm>
                <a:off x="2640721" y="5333596"/>
                <a:ext cx="1156214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accent1"/>
                </a:solidFill>
                <a:prstDash val="solid"/>
                <a:miter lim="800000"/>
                <a:headEnd len="med" w="med" type="triangle"/>
                <a:tailEnd len="med" w="med" type="triangle"/>
              </a:ln>
            </p:spPr>
          </p:cxnSp>
          <p:sp>
            <p:nvSpPr>
              <p:cNvPr id="150" name="Google Shape;150;p2"/>
              <p:cNvSpPr txBox="1"/>
              <p:nvPr/>
            </p:nvSpPr>
            <p:spPr>
              <a:xfrm>
                <a:off x="1142750" y="5278067"/>
                <a:ext cx="1421209" cy="2746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Co-executable</a:t>
                </a:r>
                <a:endParaRPr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4665995" y="5205419"/>
                <a:ext cx="269627" cy="256353"/>
              </a:xfrm>
              <a:prstGeom prst="noSmoking">
                <a:avLst>
                  <a:gd fmla="val 18750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2" name="Google Shape;152;p2"/>
              <p:cNvCxnSpPr/>
              <p:nvPr/>
            </p:nvCxnSpPr>
            <p:spPr>
              <a:xfrm>
                <a:off x="4131786" y="4541280"/>
                <a:ext cx="1460314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153" name="Google Shape;153;p2"/>
              <p:cNvSpPr txBox="1"/>
              <p:nvPr/>
            </p:nvSpPr>
            <p:spPr>
              <a:xfrm>
                <a:off x="2664432" y="3943694"/>
                <a:ext cx="1457813" cy="2746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Free_schedule</a:t>
                </a:r>
                <a:endParaRPr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4" name="Google Shape;154;p2"/>
              <p:cNvCxnSpPr/>
              <p:nvPr/>
            </p:nvCxnSpPr>
            <p:spPr>
              <a:xfrm>
                <a:off x="4137389" y="5333596"/>
                <a:ext cx="1454711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accent1"/>
                </a:solidFill>
                <a:prstDash val="solid"/>
                <a:miter lim="800000"/>
                <a:headEnd len="med" w="med" type="triangle"/>
                <a:tailEnd len="med" w="med" type="triangle"/>
              </a:ln>
            </p:spPr>
          </p:cxnSp>
          <p:sp>
            <p:nvSpPr>
              <p:cNvPr id="155" name="Google Shape;155;p2"/>
              <p:cNvSpPr txBox="1"/>
              <p:nvPr/>
            </p:nvSpPr>
            <p:spPr>
              <a:xfrm>
                <a:off x="4358328" y="3938370"/>
                <a:ext cx="1421209" cy="2746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Co_schedule</a:t>
                </a:r>
                <a:endParaRPr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2"/>
              <p:cNvSpPr/>
              <p:nvPr/>
            </p:nvSpPr>
            <p:spPr>
              <a:xfrm>
                <a:off x="4665994" y="4421521"/>
                <a:ext cx="269627" cy="256353"/>
              </a:xfrm>
              <a:prstGeom prst="noSmoking">
                <a:avLst>
                  <a:gd fmla="val 18750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7" name="Google Shape;157;p2"/>
              <p:cNvCxnSpPr/>
              <p:nvPr/>
            </p:nvCxnSpPr>
            <p:spPr>
              <a:xfrm>
                <a:off x="3983859" y="3900481"/>
                <a:ext cx="0" cy="175093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58" name="Google Shape;158;p2"/>
              <p:cNvCxnSpPr/>
              <p:nvPr/>
            </p:nvCxnSpPr>
            <p:spPr>
              <a:xfrm>
                <a:off x="2374535" y="3938371"/>
                <a:ext cx="0" cy="244210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59" name="Google Shape;159;p2"/>
              <p:cNvCxnSpPr/>
              <p:nvPr/>
            </p:nvCxnSpPr>
            <p:spPr>
              <a:xfrm>
                <a:off x="1142750" y="4259305"/>
                <a:ext cx="46367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0" name="Google Shape;160;p2"/>
              <p:cNvCxnSpPr/>
              <p:nvPr/>
            </p:nvCxnSpPr>
            <p:spPr>
              <a:xfrm>
                <a:off x="1124447" y="4959569"/>
                <a:ext cx="46550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1" name="Google Shape;161;p2"/>
              <p:cNvCxnSpPr/>
              <p:nvPr/>
            </p:nvCxnSpPr>
            <p:spPr>
              <a:xfrm>
                <a:off x="2674956" y="6038552"/>
                <a:ext cx="2647780" cy="0"/>
              </a:xfrm>
              <a:prstGeom prst="straightConnector1">
                <a:avLst/>
              </a:prstGeom>
              <a:noFill/>
              <a:ln cap="flat" cmpd="dbl" w="38100">
                <a:solidFill>
                  <a:srgbClr val="92D050"/>
                </a:solidFill>
                <a:prstDash val="solid"/>
                <a:miter lim="800000"/>
                <a:headEnd len="med" w="med" type="diamond"/>
                <a:tailEnd len="med" w="med" type="triangle"/>
              </a:ln>
            </p:spPr>
          </p:cxnSp>
          <p:sp>
            <p:nvSpPr>
              <p:cNvPr id="162" name="Google Shape;162;p2"/>
              <p:cNvSpPr txBox="1"/>
              <p:nvPr/>
            </p:nvSpPr>
            <p:spPr>
              <a:xfrm>
                <a:off x="3149599" y="5872479"/>
                <a:ext cx="934251" cy="23541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Access Type</a:t>
                </a:r>
                <a:endParaRPr/>
              </a:p>
            </p:txBody>
          </p:sp>
          <p:sp>
            <p:nvSpPr>
              <p:cNvPr id="163" name="Google Shape;163;p2"/>
              <p:cNvSpPr txBox="1"/>
              <p:nvPr/>
            </p:nvSpPr>
            <p:spPr>
              <a:xfrm>
                <a:off x="1113355" y="5897492"/>
                <a:ext cx="1421209" cy="2746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Data_access</a:t>
                </a:r>
                <a:endParaRPr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64" name="Google Shape;164;p2"/>
              <p:cNvCxnSpPr/>
              <p:nvPr/>
            </p:nvCxnSpPr>
            <p:spPr>
              <a:xfrm>
                <a:off x="1142750" y="5681785"/>
                <a:ext cx="46550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65" name="Google Shape;165;p2"/>
            <p:cNvSpPr txBox="1"/>
            <p:nvPr/>
          </p:nvSpPr>
          <p:spPr>
            <a:xfrm>
              <a:off x="7966658" y="900386"/>
              <a:ext cx="3778302" cy="1708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Role Model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Each workload to predefine must have a RoleModel: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Example: [account-admin + research-engineer + scientist1 + sciencetist2]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Attributes ‘Role’ and ‘Owner’ should be populated with one or more  values from this RolesModel</a:t>
              </a:r>
              <a:endPara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InstanceID:</a:t>
              </a:r>
              <a:endParaRPr/>
            </a:p>
          </p:txBody>
        </p:sp>
      </p:grpSp>
      <p:sp>
        <p:nvSpPr>
          <p:cNvPr id="166" name="Google Shape;166;p2"/>
          <p:cNvSpPr/>
          <p:nvPr/>
        </p:nvSpPr>
        <p:spPr>
          <a:xfrm>
            <a:off x="8819931" y="3532619"/>
            <a:ext cx="2238702" cy="1462769"/>
          </a:xfrm>
          <a:prstGeom prst="diamond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Condition/test</a:t>
            </a:r>
            <a:endParaRPr/>
          </a:p>
        </p:txBody>
      </p:sp>
      <p:cxnSp>
        <p:nvCxnSpPr>
          <p:cNvPr id="167" name="Google Shape;167;p2"/>
          <p:cNvCxnSpPr>
            <a:endCxn id="166" idx="0"/>
          </p:cNvCxnSpPr>
          <p:nvPr/>
        </p:nvCxnSpPr>
        <p:spPr>
          <a:xfrm>
            <a:off x="9939282" y="2972519"/>
            <a:ext cx="0" cy="560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8" name="Google Shape;168;p2"/>
          <p:cNvCxnSpPr>
            <a:stCxn id="166" idx="1"/>
          </p:cNvCxnSpPr>
          <p:nvPr/>
        </p:nvCxnSpPr>
        <p:spPr>
          <a:xfrm flipH="1">
            <a:off x="8552931" y="4264004"/>
            <a:ext cx="267000" cy="9378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9" name="Google Shape;169;p2"/>
          <p:cNvCxnSpPr>
            <a:stCxn id="166" idx="3"/>
          </p:cNvCxnSpPr>
          <p:nvPr/>
        </p:nvCxnSpPr>
        <p:spPr>
          <a:xfrm>
            <a:off x="11058633" y="4264004"/>
            <a:ext cx="195900" cy="9378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0" name="Google Shape;170;p2"/>
          <p:cNvSpPr txBox="1"/>
          <p:nvPr/>
        </p:nvSpPr>
        <p:spPr>
          <a:xfrm>
            <a:off x="8295655" y="4529360"/>
            <a:ext cx="776303" cy="36933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True</a:t>
            </a:r>
            <a:endParaRPr/>
          </a:p>
        </p:txBody>
      </p:sp>
      <p:sp>
        <p:nvSpPr>
          <p:cNvPr id="171" name="Google Shape;171;p2"/>
          <p:cNvSpPr txBox="1"/>
          <p:nvPr/>
        </p:nvSpPr>
        <p:spPr>
          <a:xfrm>
            <a:off x="10826285" y="4544639"/>
            <a:ext cx="834074" cy="36933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False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g17ba2300f71_0_0"/>
          <p:cNvGrpSpPr/>
          <p:nvPr/>
        </p:nvGrpSpPr>
        <p:grpSpPr>
          <a:xfrm>
            <a:off x="285986" y="256373"/>
            <a:ext cx="11487012" cy="6246590"/>
            <a:chOff x="-2817319" y="-1042629"/>
            <a:chExt cx="17365098" cy="8857898"/>
          </a:xfrm>
        </p:grpSpPr>
        <p:grpSp>
          <p:nvGrpSpPr>
            <p:cNvPr id="177" name="Google Shape;177;g17ba2300f71_0_0"/>
            <p:cNvGrpSpPr/>
            <p:nvPr/>
          </p:nvGrpSpPr>
          <p:grpSpPr>
            <a:xfrm>
              <a:off x="-2817319" y="1672509"/>
              <a:ext cx="2578373" cy="2406843"/>
              <a:chOff x="293263" y="568902"/>
              <a:chExt cx="2285994" cy="1645817"/>
            </a:xfrm>
          </p:grpSpPr>
          <p:sp>
            <p:nvSpPr>
              <p:cNvPr id="178" name="Google Shape;178;g17ba2300f71_0_0"/>
              <p:cNvSpPr/>
              <p:nvPr/>
            </p:nvSpPr>
            <p:spPr>
              <a:xfrm>
                <a:off x="296557" y="568902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179;g17ba2300f71_0_0"/>
              <p:cNvSpPr/>
              <p:nvPr/>
            </p:nvSpPr>
            <p:spPr>
              <a:xfrm>
                <a:off x="473930" y="606387"/>
                <a:ext cx="15699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2.1 Create a Microsoft Azure account.  </a:t>
                </a:r>
                <a:endParaRPr sz="1900"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2.2 Login to the  created Azure account. 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80" name="Google Shape;180;g17ba2300f71_0_0"/>
              <p:cNvCxnSpPr/>
              <p:nvPr/>
            </p:nvCxnSpPr>
            <p:spPr>
              <a:xfrm>
                <a:off x="574240" y="784715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81" name="Google Shape;181;g17ba2300f71_0_0"/>
              <p:cNvSpPr txBox="1"/>
              <p:nvPr/>
            </p:nvSpPr>
            <p:spPr>
              <a:xfrm flipH="1">
                <a:off x="537372" y="609800"/>
                <a:ext cx="885600" cy="22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H2</a:t>
                </a:r>
                <a:endParaRPr baseline="-25000"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2" name="Google Shape;182;g17ba2300f71_0_0"/>
              <p:cNvSpPr/>
              <p:nvPr/>
            </p:nvSpPr>
            <p:spPr>
              <a:xfrm>
                <a:off x="293263" y="2056319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g17ba2300f71_0_0"/>
              <p:cNvSpPr/>
              <p:nvPr/>
            </p:nvSpPr>
            <p:spPr>
              <a:xfrm>
                <a:off x="2100853" y="759333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g17ba2300f71_0_0"/>
              <p:cNvSpPr/>
              <p:nvPr/>
            </p:nvSpPr>
            <p:spPr>
              <a:xfrm>
                <a:off x="2093377" y="1128738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g17ba2300f71_0_0"/>
              <p:cNvSpPr/>
              <p:nvPr/>
            </p:nvSpPr>
            <p:spPr>
              <a:xfrm>
                <a:off x="2093377" y="13051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g17ba2300f71_0_0"/>
              <p:cNvSpPr/>
              <p:nvPr/>
            </p:nvSpPr>
            <p:spPr>
              <a:xfrm>
                <a:off x="2100853" y="937332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87" name="Google Shape;187;g17ba2300f71_0_0"/>
              <p:cNvGrpSpPr/>
              <p:nvPr/>
            </p:nvGrpSpPr>
            <p:grpSpPr>
              <a:xfrm>
                <a:off x="311446" y="644811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188" name="Google Shape;188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189" name="Google Shape;189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90" name="Google Shape;190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91" name="Google Shape;191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92" name="Google Shape;192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193" name="Google Shape;193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cxnSp>
          <p:nvCxnSpPr>
            <p:cNvPr id="194" name="Google Shape;194;g17ba2300f71_0_0"/>
            <p:cNvCxnSpPr>
              <a:stCxn id="178" idx="3"/>
              <a:endCxn id="195" idx="1"/>
            </p:cNvCxnSpPr>
            <p:nvPr/>
          </p:nvCxnSpPr>
          <p:spPr>
            <a:xfrm flipH="1" rot="10800000">
              <a:off x="-238946" y="2735066"/>
              <a:ext cx="402900" cy="9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196" name="Google Shape;196;g17ba2300f71_0_0"/>
            <p:cNvGrpSpPr/>
            <p:nvPr/>
          </p:nvGrpSpPr>
          <p:grpSpPr>
            <a:xfrm>
              <a:off x="160373" y="1672523"/>
              <a:ext cx="2574715" cy="2404705"/>
              <a:chOff x="3381037" y="557525"/>
              <a:chExt cx="2285994" cy="1645818"/>
            </a:xfrm>
          </p:grpSpPr>
          <p:sp>
            <p:nvSpPr>
              <p:cNvPr id="195" name="Google Shape;195;g17ba2300f71_0_0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g17ba2300f71_0_0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3.1 Create an Azure  data share service.</a:t>
                </a:r>
                <a:endParaRPr sz="1900"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3.2 Create an Azure storage account</a:t>
                </a:r>
                <a:endParaRPr sz="1900"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3.3 Create an Azure Blob Container.</a:t>
                </a:r>
                <a:endParaRPr sz="1900"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3.4 Send an email to </a:t>
                </a:r>
                <a:r>
                  <a:rPr b="0" i="0" lang="en-US" sz="700" u="sng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  <a:hlinkClick r:id="rId3">
                      <a:extLst>
                        <a:ext uri="{A12FA001-AC4F-418D-AE19-62706E023703}">
                          <ahyp:hlinkClr val="tx"/>
                        </a:ext>
                      </a:extLst>
                    </a:hlinkClick>
                  </a:rPr>
                  <a:t>academicapi@microsoft.com</a:t>
                </a:r>
                <a:r>
                  <a:rPr b="0" i="0" lang="en-US" sz="700">
                    <a:solidFill>
                      <a:srgbClr val="17171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900"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700">
                    <a:solidFill>
                      <a:srgbClr val="171717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to r</a:t>
                </a: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equest an access to MAG. 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98" name="Google Shape;198;g17ba2300f71_0_0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99" name="Google Shape;199;g17ba2300f71_0_0"/>
              <p:cNvSpPr txBox="1"/>
              <p:nvPr/>
            </p:nvSpPr>
            <p:spPr>
              <a:xfrm flipH="1">
                <a:off x="3625422" y="598424"/>
                <a:ext cx="724500" cy="22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900"/>
              </a:p>
            </p:txBody>
          </p:sp>
          <p:sp>
            <p:nvSpPr>
              <p:cNvPr id="200" name="Google Shape;200;g17ba2300f71_0_0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201;g17ba2300f71_0_0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Google Shape;202;g17ba2300f71_0_0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g17ba2300f71_0_0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204;g17ba2300f71_0_0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05" name="Google Shape;205;g17ba2300f71_0_0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06" name="Google Shape;206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07" name="Google Shape;207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08" name="Google Shape;208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09" name="Google Shape;209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10" name="Google Shape;210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11" name="Google Shape;211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212" name="Google Shape;212;g17ba2300f71_0_0"/>
            <p:cNvGrpSpPr/>
            <p:nvPr/>
          </p:nvGrpSpPr>
          <p:grpSpPr>
            <a:xfrm>
              <a:off x="3139750" y="1674322"/>
              <a:ext cx="2574715" cy="2404705"/>
              <a:chOff x="3381037" y="557525"/>
              <a:chExt cx="2285994" cy="1645818"/>
            </a:xfrm>
          </p:grpSpPr>
          <p:sp>
            <p:nvSpPr>
              <p:cNvPr id="213" name="Google Shape;213;g17ba2300f71_0_0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g17ba2300f71_0_0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4.1 Microsoft Azure team send a copy from MAG in the created Blob Container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15" name="Google Shape;215;g17ba2300f71_0_0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16" name="Google Shape;216;g17ba2300f71_0_0"/>
              <p:cNvSpPr txBox="1"/>
              <p:nvPr/>
            </p:nvSpPr>
            <p:spPr>
              <a:xfrm flipH="1">
                <a:off x="3625422" y="598424"/>
                <a:ext cx="724500" cy="22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 sz="1900"/>
              </a:p>
            </p:txBody>
          </p:sp>
          <p:sp>
            <p:nvSpPr>
              <p:cNvPr id="217" name="Google Shape;217;g17ba2300f71_0_0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g17ba2300f71_0_0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219;g17ba2300f71_0_0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220;g17ba2300f71_0_0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221;g17ba2300f71_0_0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22" name="Google Shape;222;g17ba2300f71_0_0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23" name="Google Shape;223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24" name="Google Shape;224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25" name="Google Shape;225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26" name="Google Shape;226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27" name="Google Shape;227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28" name="Google Shape;228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cxnSp>
          <p:nvCxnSpPr>
            <p:cNvPr id="229" name="Google Shape;229;g17ba2300f71_0_0"/>
            <p:cNvCxnSpPr>
              <a:stCxn id="195" idx="3"/>
              <a:endCxn id="213" idx="1"/>
            </p:cNvCxnSpPr>
            <p:nvPr/>
          </p:nvCxnSpPr>
          <p:spPr>
            <a:xfrm>
              <a:off x="2735088" y="2735035"/>
              <a:ext cx="408300" cy="18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30" name="Google Shape;230;g17ba2300f71_0_0"/>
            <p:cNvCxnSpPr>
              <a:stCxn id="213" idx="3"/>
            </p:cNvCxnSpPr>
            <p:nvPr/>
          </p:nvCxnSpPr>
          <p:spPr>
            <a:xfrm>
              <a:off x="5714465" y="2736834"/>
              <a:ext cx="399000" cy="36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231" name="Google Shape;231;g17ba2300f71_0_0"/>
            <p:cNvGrpSpPr/>
            <p:nvPr/>
          </p:nvGrpSpPr>
          <p:grpSpPr>
            <a:xfrm>
              <a:off x="6118200" y="1618359"/>
              <a:ext cx="2574715" cy="2404705"/>
              <a:chOff x="3381037" y="557525"/>
              <a:chExt cx="2285994" cy="1645818"/>
            </a:xfrm>
          </p:grpSpPr>
          <p:sp>
            <p:nvSpPr>
              <p:cNvPr id="232" name="Google Shape;232;g17ba2300f71_0_0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g17ba2300f71_0_0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5.1 Create Azure databricks service.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5.2 Create a Spark Cluster in the created Azure databricks</a:t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5.3 Create a notebook in the created workspace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34" name="Google Shape;234;g17ba2300f71_0_0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35" name="Google Shape;235;g17ba2300f71_0_0"/>
              <p:cNvSpPr txBox="1"/>
              <p:nvPr/>
            </p:nvSpPr>
            <p:spPr>
              <a:xfrm flipH="1">
                <a:off x="3625422" y="598424"/>
                <a:ext cx="724500" cy="22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900"/>
              </a:p>
            </p:txBody>
          </p:sp>
          <p:sp>
            <p:nvSpPr>
              <p:cNvPr id="236" name="Google Shape;236;g17ba2300f71_0_0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237;g17ba2300f71_0_0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Google Shape;238;g17ba2300f71_0_0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g17ba2300f71_0_0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g17ba2300f71_0_0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41" name="Google Shape;241;g17ba2300f71_0_0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42" name="Google Shape;242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43" name="Google Shape;243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44" name="Google Shape;244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45" name="Google Shape;245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46" name="Google Shape;246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47" name="Google Shape;247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248" name="Google Shape;248;g17ba2300f71_0_0"/>
            <p:cNvGrpSpPr/>
            <p:nvPr/>
          </p:nvGrpSpPr>
          <p:grpSpPr>
            <a:xfrm>
              <a:off x="2852710" y="-518615"/>
              <a:ext cx="2126857" cy="1216282"/>
              <a:chOff x="9193481" y="3453299"/>
              <a:chExt cx="2126857" cy="1216282"/>
            </a:xfrm>
          </p:grpSpPr>
          <p:grpSp>
            <p:nvGrpSpPr>
              <p:cNvPr id="249" name="Google Shape;249;g17ba2300f71_0_0"/>
              <p:cNvGrpSpPr/>
              <p:nvPr/>
            </p:nvGrpSpPr>
            <p:grpSpPr>
              <a:xfrm>
                <a:off x="9193481" y="3453299"/>
                <a:ext cx="2126857" cy="1216282"/>
                <a:chOff x="6435013" y="1981131"/>
                <a:chExt cx="2126857" cy="1216282"/>
              </a:xfrm>
            </p:grpSpPr>
            <p:sp>
              <p:nvSpPr>
                <p:cNvPr id="250" name="Google Shape;250;g17ba2300f71_0_0"/>
                <p:cNvSpPr/>
                <p:nvPr/>
              </p:nvSpPr>
              <p:spPr>
                <a:xfrm>
                  <a:off x="6435013" y="1981131"/>
                  <a:ext cx="2126857" cy="1066753"/>
                </a:xfrm>
                <a:prstGeom prst="flowChartOnlineStorage">
                  <a:avLst/>
                </a:prstGeom>
                <a:noFill/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60925" lIns="121900" spcFirstLastPara="1" rIns="121900" wrap="square" tIns="6092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1" name="Google Shape;251;g17ba2300f71_0_0"/>
                <p:cNvSpPr/>
                <p:nvPr/>
              </p:nvSpPr>
              <p:spPr>
                <a:xfrm>
                  <a:off x="6583839" y="2093197"/>
                  <a:ext cx="1097400" cy="8907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BFBFBF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60925" lIns="121900" spcFirstLastPara="1" rIns="121900" wrap="square" tIns="6092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52" name="Google Shape;252;g17ba2300f71_0_0"/>
                <p:cNvCxnSpPr/>
                <p:nvPr/>
              </p:nvCxnSpPr>
              <p:spPr>
                <a:xfrm>
                  <a:off x="6655452" y="2274445"/>
                  <a:ext cx="538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253" name="Google Shape;253;g17ba2300f71_0_0"/>
                <p:cNvSpPr txBox="1"/>
                <p:nvPr/>
              </p:nvSpPr>
              <p:spPr>
                <a:xfrm flipH="1">
                  <a:off x="6578632" y="2071493"/>
                  <a:ext cx="538500" cy="32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60925" lIns="121900" spcFirstLastPara="1" rIns="121900" wrap="square" tIns="60925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</a:t>
                  </a:r>
                  <a:r>
                    <a:rPr baseline="-25000"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</a:t>
                  </a:r>
                  <a:endParaRPr sz="1900"/>
                </a:p>
              </p:txBody>
            </p:sp>
            <p:sp>
              <p:nvSpPr>
                <p:cNvPr id="254" name="Google Shape;254;g17ba2300f71_0_0"/>
                <p:cNvSpPr txBox="1"/>
                <p:nvPr/>
              </p:nvSpPr>
              <p:spPr>
                <a:xfrm flipH="1">
                  <a:off x="6576465" y="2328857"/>
                  <a:ext cx="708600" cy="32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60925" lIns="121900" spcFirstLastPara="1" rIns="121900" wrap="square" tIns="60925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</a:t>
                  </a:r>
                  <a:endParaRPr sz="1900"/>
                </a:p>
              </p:txBody>
            </p:sp>
            <p:sp>
              <p:nvSpPr>
                <p:cNvPr id="255" name="Google Shape;255;g17ba2300f71_0_0"/>
                <p:cNvSpPr/>
                <p:nvPr/>
              </p:nvSpPr>
              <p:spPr>
                <a:xfrm>
                  <a:off x="6767250" y="3092713"/>
                  <a:ext cx="1462200" cy="104700"/>
                </a:xfrm>
                <a:prstGeom prst="rect">
                  <a:avLst/>
                </a:prstGeom>
                <a:solidFill>
                  <a:srgbClr val="4472C4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60925" lIns="121900" spcFirstLastPara="1" rIns="121900" wrap="square" tIns="6092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6" name="Google Shape;256;g17ba2300f71_0_0"/>
                <p:cNvSpPr txBox="1"/>
                <p:nvPr/>
              </p:nvSpPr>
              <p:spPr>
                <a:xfrm flipH="1">
                  <a:off x="6532707" y="2343475"/>
                  <a:ext cx="1167000" cy="63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60925" lIns="121900" spcFirstLastPara="1" rIns="121900" wrap="square" tIns="60925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Microsoft Academic Graph (MAG)</a:t>
                  </a:r>
                  <a:endParaRPr sz="1900"/>
                </a:p>
              </p:txBody>
            </p:sp>
          </p:grpSp>
          <p:sp>
            <p:nvSpPr>
              <p:cNvPr id="257" name="Google Shape;257;g17ba2300f71_0_0"/>
              <p:cNvSpPr/>
              <p:nvPr/>
            </p:nvSpPr>
            <p:spPr>
              <a:xfrm>
                <a:off x="10482502" y="3543661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8" name="Google Shape;258;g17ba2300f71_0_0"/>
              <p:cNvSpPr/>
              <p:nvPr/>
            </p:nvSpPr>
            <p:spPr>
              <a:xfrm>
                <a:off x="10479632" y="3989189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259;g17ba2300f71_0_0"/>
              <p:cNvSpPr/>
              <p:nvPr/>
            </p:nvSpPr>
            <p:spPr>
              <a:xfrm>
                <a:off x="10490699" y="4219246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g17ba2300f71_0_0"/>
              <p:cNvSpPr/>
              <p:nvPr/>
            </p:nvSpPr>
            <p:spPr>
              <a:xfrm>
                <a:off x="10482502" y="3764943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261" name="Google Shape;261;g17ba2300f71_0_0"/>
            <p:cNvCxnSpPr>
              <a:stCxn id="213" idx="0"/>
              <a:endCxn id="255" idx="2"/>
            </p:cNvCxnSpPr>
            <p:nvPr/>
          </p:nvCxnSpPr>
          <p:spPr>
            <a:xfrm flipH="1" rot="5400000">
              <a:off x="3684062" y="929422"/>
              <a:ext cx="976800" cy="513000"/>
            </a:xfrm>
            <a:prstGeom prst="bentConnector3">
              <a:avLst>
                <a:gd fmla="val 49993" name="adj1"/>
              </a:avLst>
            </a:prstGeom>
            <a:noFill/>
            <a:ln cap="flat" cmpd="sng" w="12700">
              <a:solidFill>
                <a:srgbClr val="4472C4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262" name="Google Shape;262;g17ba2300f71_0_0"/>
            <p:cNvSpPr/>
            <p:nvPr/>
          </p:nvSpPr>
          <p:spPr>
            <a:xfrm>
              <a:off x="3946131" y="1026428"/>
              <a:ext cx="512400" cy="217500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25" lIns="121900" spcFirstLastPara="1" rIns="121900" wrap="square" tIns="609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Copy</a:t>
              </a:r>
              <a:endParaRPr sz="1900"/>
            </a:p>
          </p:txBody>
        </p:sp>
        <p:cxnSp>
          <p:nvCxnSpPr>
            <p:cNvPr id="263" name="Google Shape;263;g17ba2300f71_0_0"/>
            <p:cNvCxnSpPr>
              <a:stCxn id="264" idx="3"/>
              <a:endCxn id="250" idx="1"/>
            </p:cNvCxnSpPr>
            <p:nvPr/>
          </p:nvCxnSpPr>
          <p:spPr>
            <a:xfrm flipH="1" rot="10800000">
              <a:off x="-238946" y="14828"/>
              <a:ext cx="3091800" cy="6000"/>
            </a:xfrm>
            <a:prstGeom prst="straightConnector1">
              <a:avLst/>
            </a:prstGeom>
            <a:noFill/>
            <a:ln cap="flat" cmpd="sng" w="12700">
              <a:solidFill>
                <a:srgbClr val="4472C4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65" name="Google Shape;265;g17ba2300f71_0_0"/>
            <p:cNvCxnSpPr/>
            <p:nvPr/>
          </p:nvCxnSpPr>
          <p:spPr>
            <a:xfrm flipH="1" rot="10800000">
              <a:off x="-86588" y="2887529"/>
              <a:ext cx="402900" cy="9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266" name="Google Shape;266;g17ba2300f71_0_0"/>
            <p:cNvSpPr/>
            <p:nvPr/>
          </p:nvSpPr>
          <p:spPr>
            <a:xfrm>
              <a:off x="695005" y="-98902"/>
              <a:ext cx="672000" cy="219600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25" lIns="121900" spcFirstLastPara="1" rIns="121900" wrap="square" tIns="609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Publish</a:t>
              </a:r>
              <a:endParaRPr sz="1900"/>
            </a:p>
          </p:txBody>
        </p:sp>
        <p:grpSp>
          <p:nvGrpSpPr>
            <p:cNvPr id="267" name="Google Shape;267;g17ba2300f71_0_0"/>
            <p:cNvGrpSpPr/>
            <p:nvPr/>
          </p:nvGrpSpPr>
          <p:grpSpPr>
            <a:xfrm>
              <a:off x="9047336" y="1630983"/>
              <a:ext cx="2578613" cy="2404831"/>
              <a:chOff x="247207" y="3181184"/>
              <a:chExt cx="2578613" cy="2404831"/>
            </a:xfrm>
          </p:grpSpPr>
          <p:sp>
            <p:nvSpPr>
              <p:cNvPr id="268" name="Google Shape;268;g17ba2300f71_0_0"/>
              <p:cNvSpPr/>
              <p:nvPr/>
            </p:nvSpPr>
            <p:spPr>
              <a:xfrm>
                <a:off x="347612" y="3238107"/>
                <a:ext cx="1773900" cy="20025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269;g17ba2300f71_0_0"/>
              <p:cNvSpPr/>
              <p:nvPr/>
            </p:nvSpPr>
            <p:spPr>
              <a:xfrm>
                <a:off x="255420" y="3181184"/>
                <a:ext cx="2570400" cy="2135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70" name="Google Shape;270;g17ba2300f71_0_0"/>
              <p:cNvCxnSpPr/>
              <p:nvPr/>
            </p:nvCxnSpPr>
            <p:spPr>
              <a:xfrm>
                <a:off x="500140" y="3617804"/>
                <a:ext cx="93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71" name="Google Shape;271;g17ba2300f71_0_0"/>
              <p:cNvSpPr txBox="1"/>
              <p:nvPr/>
            </p:nvSpPr>
            <p:spPr>
              <a:xfrm flipH="1">
                <a:off x="365514" y="3280413"/>
                <a:ext cx="947400" cy="32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 sz="1900"/>
              </a:p>
            </p:txBody>
          </p:sp>
          <p:sp>
            <p:nvSpPr>
              <p:cNvPr id="272" name="Google Shape;272;g17ba2300f71_0_0"/>
              <p:cNvSpPr txBox="1"/>
              <p:nvPr/>
            </p:nvSpPr>
            <p:spPr>
              <a:xfrm flipH="1">
                <a:off x="405798" y="3787709"/>
                <a:ext cx="1319400" cy="78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1.1 Generate the shared publication dataset</a:t>
                </a:r>
                <a:endParaRPr sz="1900"/>
              </a:p>
            </p:txBody>
          </p:sp>
          <p:sp>
            <p:nvSpPr>
              <p:cNvPr id="273" name="Google Shape;273;g17ba2300f71_0_0"/>
              <p:cNvSpPr/>
              <p:nvPr/>
            </p:nvSpPr>
            <p:spPr>
              <a:xfrm>
                <a:off x="247207" y="5376915"/>
                <a:ext cx="2570400" cy="2091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g17ba2300f71_0_0"/>
              <p:cNvSpPr/>
              <p:nvPr/>
            </p:nvSpPr>
            <p:spPr>
              <a:xfrm>
                <a:off x="2292485" y="3446417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5;g17ba2300f71_0_0"/>
              <p:cNvSpPr/>
              <p:nvPr/>
            </p:nvSpPr>
            <p:spPr>
              <a:xfrm>
                <a:off x="2288958" y="3956365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g17ba2300f71_0_0"/>
              <p:cNvSpPr/>
              <p:nvPr/>
            </p:nvSpPr>
            <p:spPr>
              <a:xfrm>
                <a:off x="2288958" y="3694169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277;g17ba2300f71_0_0"/>
              <p:cNvSpPr/>
              <p:nvPr/>
            </p:nvSpPr>
            <p:spPr>
              <a:xfrm>
                <a:off x="2288958" y="4217880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8" name="Google Shape;278;g17ba2300f71_0_0"/>
            <p:cNvGrpSpPr/>
            <p:nvPr/>
          </p:nvGrpSpPr>
          <p:grpSpPr>
            <a:xfrm>
              <a:off x="-2817319" y="-1042629"/>
              <a:ext cx="2578373" cy="2406843"/>
              <a:chOff x="293263" y="568902"/>
              <a:chExt cx="2285994" cy="1645817"/>
            </a:xfrm>
          </p:grpSpPr>
          <p:sp>
            <p:nvSpPr>
              <p:cNvPr id="264" name="Google Shape;264;g17ba2300f71_0_0"/>
              <p:cNvSpPr/>
              <p:nvPr/>
            </p:nvSpPr>
            <p:spPr>
              <a:xfrm>
                <a:off x="296557" y="568902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g17ba2300f71_0_0"/>
              <p:cNvSpPr/>
              <p:nvPr/>
            </p:nvSpPr>
            <p:spPr>
              <a:xfrm>
                <a:off x="473930" y="606387"/>
                <a:ext cx="15699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1.1 Publish articles data to MAG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80" name="Google Shape;280;g17ba2300f71_0_0"/>
              <p:cNvCxnSpPr/>
              <p:nvPr/>
            </p:nvCxnSpPr>
            <p:spPr>
              <a:xfrm>
                <a:off x="574240" y="784715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81" name="Google Shape;281;g17ba2300f71_0_0"/>
              <p:cNvSpPr txBox="1"/>
              <p:nvPr/>
            </p:nvSpPr>
            <p:spPr>
              <a:xfrm flipH="1">
                <a:off x="537372" y="609800"/>
                <a:ext cx="885600" cy="22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900"/>
              </a:p>
            </p:txBody>
          </p:sp>
          <p:sp>
            <p:nvSpPr>
              <p:cNvPr id="282" name="Google Shape;282;g17ba2300f71_0_0"/>
              <p:cNvSpPr/>
              <p:nvPr/>
            </p:nvSpPr>
            <p:spPr>
              <a:xfrm>
                <a:off x="293263" y="2056319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3" name="Google Shape;283;g17ba2300f71_0_0"/>
              <p:cNvSpPr/>
              <p:nvPr/>
            </p:nvSpPr>
            <p:spPr>
              <a:xfrm>
                <a:off x="2100853" y="759333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284;g17ba2300f71_0_0"/>
              <p:cNvSpPr/>
              <p:nvPr/>
            </p:nvSpPr>
            <p:spPr>
              <a:xfrm>
                <a:off x="2093377" y="1128738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285;g17ba2300f71_0_0"/>
              <p:cNvSpPr/>
              <p:nvPr/>
            </p:nvSpPr>
            <p:spPr>
              <a:xfrm>
                <a:off x="2093377" y="13051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g17ba2300f71_0_0"/>
              <p:cNvSpPr/>
              <p:nvPr/>
            </p:nvSpPr>
            <p:spPr>
              <a:xfrm>
                <a:off x="2100853" y="937332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87" name="Google Shape;287;g17ba2300f71_0_0"/>
              <p:cNvGrpSpPr/>
              <p:nvPr/>
            </p:nvGrpSpPr>
            <p:grpSpPr>
              <a:xfrm>
                <a:off x="311446" y="644811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88" name="Google Shape;288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89" name="Google Shape;289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90" name="Google Shape;290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91" name="Google Shape;291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292" name="Google Shape;292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93" name="Google Shape;293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cxnSp>
          <p:nvCxnSpPr>
            <p:cNvPr id="294" name="Google Shape;294;g17ba2300f71_0_0"/>
            <p:cNvCxnSpPr>
              <a:stCxn id="269" idx="3"/>
              <a:endCxn id="250" idx="3"/>
            </p:cNvCxnSpPr>
            <p:nvPr/>
          </p:nvCxnSpPr>
          <p:spPr>
            <a:xfrm rot="10800000">
              <a:off x="4625149" y="14883"/>
              <a:ext cx="7000800" cy="2683800"/>
            </a:xfrm>
            <a:prstGeom prst="bentConnector3">
              <a:avLst>
                <a:gd fmla="val -6856" name="adj1"/>
              </a:avLst>
            </a:prstGeom>
            <a:noFill/>
            <a:ln cap="flat" cmpd="sng" w="12700">
              <a:solidFill>
                <a:srgbClr val="4472C4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295" name="Google Shape;295;g17ba2300f71_0_0"/>
            <p:cNvSpPr/>
            <p:nvPr/>
          </p:nvSpPr>
          <p:spPr>
            <a:xfrm>
              <a:off x="8070709" y="-72580"/>
              <a:ext cx="672000" cy="219600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25" lIns="121900" spcFirstLastPara="1" rIns="121900" wrap="square" tIns="609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 sz="1900"/>
            </a:p>
          </p:txBody>
        </p:sp>
        <p:grpSp>
          <p:nvGrpSpPr>
            <p:cNvPr id="296" name="Google Shape;296;g17ba2300f71_0_0"/>
            <p:cNvGrpSpPr/>
            <p:nvPr/>
          </p:nvGrpSpPr>
          <p:grpSpPr>
            <a:xfrm>
              <a:off x="2872051" y="4485693"/>
              <a:ext cx="2126857" cy="1216282"/>
              <a:chOff x="9193481" y="3453299"/>
              <a:chExt cx="2126857" cy="1216282"/>
            </a:xfrm>
          </p:grpSpPr>
          <p:grpSp>
            <p:nvGrpSpPr>
              <p:cNvPr id="297" name="Google Shape;297;g17ba2300f71_0_0"/>
              <p:cNvGrpSpPr/>
              <p:nvPr/>
            </p:nvGrpSpPr>
            <p:grpSpPr>
              <a:xfrm>
                <a:off x="9193481" y="3453299"/>
                <a:ext cx="2126857" cy="1216282"/>
                <a:chOff x="6435013" y="1981131"/>
                <a:chExt cx="2126857" cy="1216282"/>
              </a:xfrm>
            </p:grpSpPr>
            <p:sp>
              <p:nvSpPr>
                <p:cNvPr id="298" name="Google Shape;298;g17ba2300f71_0_0"/>
                <p:cNvSpPr/>
                <p:nvPr/>
              </p:nvSpPr>
              <p:spPr>
                <a:xfrm>
                  <a:off x="6435013" y="1981131"/>
                  <a:ext cx="2126857" cy="1066753"/>
                </a:xfrm>
                <a:prstGeom prst="flowChartOnlineStorage">
                  <a:avLst/>
                </a:prstGeom>
                <a:noFill/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60925" lIns="121900" spcFirstLastPara="1" rIns="121900" wrap="square" tIns="6092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9" name="Google Shape;299;g17ba2300f71_0_0"/>
                <p:cNvSpPr/>
                <p:nvPr/>
              </p:nvSpPr>
              <p:spPr>
                <a:xfrm>
                  <a:off x="6583839" y="2093197"/>
                  <a:ext cx="1097400" cy="890700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BFBFBF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60925" lIns="121900" spcFirstLastPara="1" rIns="121900" wrap="square" tIns="6092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00" name="Google Shape;300;g17ba2300f71_0_0"/>
                <p:cNvCxnSpPr/>
                <p:nvPr/>
              </p:nvCxnSpPr>
              <p:spPr>
                <a:xfrm>
                  <a:off x="6655452" y="2274445"/>
                  <a:ext cx="538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301" name="Google Shape;301;g17ba2300f71_0_0"/>
                <p:cNvSpPr txBox="1"/>
                <p:nvPr/>
              </p:nvSpPr>
              <p:spPr>
                <a:xfrm flipH="1">
                  <a:off x="6578632" y="2071493"/>
                  <a:ext cx="538500" cy="32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60925" lIns="121900" spcFirstLastPara="1" rIns="121900" wrap="square" tIns="60925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</a:t>
                  </a:r>
                  <a:r>
                    <a:rPr baseline="-25000"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2</a:t>
                  </a:r>
                  <a:endParaRPr sz="1900"/>
                </a:p>
              </p:txBody>
            </p:sp>
            <p:sp>
              <p:nvSpPr>
                <p:cNvPr id="302" name="Google Shape;302;g17ba2300f71_0_0"/>
                <p:cNvSpPr txBox="1"/>
                <p:nvPr/>
              </p:nvSpPr>
              <p:spPr>
                <a:xfrm flipH="1">
                  <a:off x="6576465" y="2328857"/>
                  <a:ext cx="708600" cy="32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60925" lIns="121900" spcFirstLastPara="1" rIns="121900" wrap="square" tIns="60925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</a:t>
                  </a:r>
                  <a:endParaRPr sz="1900"/>
                </a:p>
              </p:txBody>
            </p:sp>
            <p:sp>
              <p:nvSpPr>
                <p:cNvPr id="303" name="Google Shape;303;g17ba2300f71_0_0"/>
                <p:cNvSpPr/>
                <p:nvPr/>
              </p:nvSpPr>
              <p:spPr>
                <a:xfrm>
                  <a:off x="6767250" y="3092713"/>
                  <a:ext cx="1462200" cy="104700"/>
                </a:xfrm>
                <a:prstGeom prst="rect">
                  <a:avLst/>
                </a:prstGeom>
                <a:solidFill>
                  <a:srgbClr val="4472C4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60925" lIns="121900" spcFirstLastPara="1" rIns="121900" wrap="square" tIns="60925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4" name="Google Shape;304;g17ba2300f71_0_0"/>
                <p:cNvSpPr txBox="1"/>
                <p:nvPr/>
              </p:nvSpPr>
              <p:spPr>
                <a:xfrm flipH="1">
                  <a:off x="6532707" y="2343475"/>
                  <a:ext cx="1167000" cy="63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60925" lIns="121900" spcFirstLastPara="1" rIns="121900" wrap="square" tIns="60925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Shared Publication dataset</a:t>
                  </a:r>
                  <a:endParaRPr sz="1900"/>
                </a:p>
              </p:txBody>
            </p:sp>
          </p:grpSp>
          <p:sp>
            <p:nvSpPr>
              <p:cNvPr id="305" name="Google Shape;305;g17ba2300f71_0_0"/>
              <p:cNvSpPr/>
              <p:nvPr/>
            </p:nvSpPr>
            <p:spPr>
              <a:xfrm>
                <a:off x="10482502" y="3543661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g17ba2300f71_0_0"/>
              <p:cNvSpPr/>
              <p:nvPr/>
            </p:nvSpPr>
            <p:spPr>
              <a:xfrm>
                <a:off x="10479632" y="3989189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g17ba2300f71_0_0"/>
              <p:cNvSpPr/>
              <p:nvPr/>
            </p:nvSpPr>
            <p:spPr>
              <a:xfrm>
                <a:off x="10490699" y="4219246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g17ba2300f71_0_0"/>
              <p:cNvSpPr/>
              <p:nvPr/>
            </p:nvSpPr>
            <p:spPr>
              <a:xfrm>
                <a:off x="10482502" y="3764943"/>
                <a:ext cx="456600" cy="1737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309" name="Google Shape;309;g17ba2300f71_0_0"/>
            <p:cNvCxnSpPr>
              <a:stCxn id="273" idx="2"/>
              <a:endCxn id="306" idx="3"/>
            </p:cNvCxnSpPr>
            <p:nvPr/>
          </p:nvCxnSpPr>
          <p:spPr>
            <a:xfrm rot="5400000">
              <a:off x="6937436" y="1713214"/>
              <a:ext cx="1072500" cy="5717700"/>
            </a:xfrm>
            <a:prstGeom prst="bentConnector2">
              <a:avLst/>
            </a:prstGeom>
            <a:noFill/>
            <a:ln cap="flat" cmpd="sng" w="12700">
              <a:solidFill>
                <a:srgbClr val="4472C4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310" name="Google Shape;310;g17ba2300f71_0_0"/>
            <p:cNvSpPr/>
            <p:nvPr/>
          </p:nvSpPr>
          <p:spPr>
            <a:xfrm>
              <a:off x="8550359" y="4970855"/>
              <a:ext cx="672000" cy="219600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25" lIns="121900" spcFirstLastPara="1" rIns="121900" wrap="square" tIns="609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generate</a:t>
              </a:r>
              <a:endParaRPr sz="1900"/>
            </a:p>
          </p:txBody>
        </p:sp>
        <p:cxnSp>
          <p:nvCxnSpPr>
            <p:cNvPr id="311" name="Google Shape;311;g17ba2300f71_0_0"/>
            <p:cNvCxnSpPr>
              <a:stCxn id="232" idx="3"/>
            </p:cNvCxnSpPr>
            <p:nvPr/>
          </p:nvCxnSpPr>
          <p:spPr>
            <a:xfrm>
              <a:off x="8692915" y="2680871"/>
              <a:ext cx="399000" cy="9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312" name="Google Shape;312;g17ba2300f71_0_0"/>
            <p:cNvGrpSpPr/>
            <p:nvPr/>
          </p:nvGrpSpPr>
          <p:grpSpPr>
            <a:xfrm>
              <a:off x="11973064" y="5376451"/>
              <a:ext cx="2574715" cy="2404705"/>
              <a:chOff x="3381037" y="557525"/>
              <a:chExt cx="2285994" cy="1645818"/>
            </a:xfrm>
          </p:grpSpPr>
          <p:sp>
            <p:nvSpPr>
              <p:cNvPr id="313" name="Google Shape;313;g17ba2300f71_0_0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g17ba2300f71_0_0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6.1 Move the shared Publication dataset from Azure server to the intended  server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15" name="Google Shape;315;g17ba2300f71_0_0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16" name="Google Shape;316;g17ba2300f71_0_0"/>
              <p:cNvSpPr txBox="1"/>
              <p:nvPr/>
            </p:nvSpPr>
            <p:spPr>
              <a:xfrm flipH="1">
                <a:off x="3625422" y="598424"/>
                <a:ext cx="724500" cy="22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 sz="1900"/>
              </a:p>
            </p:txBody>
          </p:sp>
          <p:sp>
            <p:nvSpPr>
              <p:cNvPr id="317" name="Google Shape;317;g17ba2300f71_0_0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g17ba2300f71_0_0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g17ba2300f71_0_0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g17ba2300f71_0_0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g17ba2300f71_0_0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2" name="Google Shape;322;g17ba2300f71_0_0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323" name="Google Shape;323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24" name="Google Shape;324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25" name="Google Shape;325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26" name="Google Shape;326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27" name="Google Shape;327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328" name="Google Shape;328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329" name="Google Shape;329;g17ba2300f71_0_0"/>
            <p:cNvGrpSpPr/>
            <p:nvPr/>
          </p:nvGrpSpPr>
          <p:grpSpPr>
            <a:xfrm>
              <a:off x="9046225" y="5381173"/>
              <a:ext cx="2574715" cy="2404705"/>
              <a:chOff x="3381037" y="557525"/>
              <a:chExt cx="2285994" cy="1645818"/>
            </a:xfrm>
          </p:grpSpPr>
          <p:sp>
            <p:nvSpPr>
              <p:cNvPr id="330" name="Google Shape;330;g17ba2300f71_0_0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g17ba2300f71_0_0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7.1 Create a website</a:t>
                </a:r>
                <a:endParaRPr sz="1900"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7.2 Select the intended countries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32" name="Google Shape;332;g17ba2300f71_0_0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33" name="Google Shape;333;g17ba2300f71_0_0"/>
              <p:cNvSpPr txBox="1"/>
              <p:nvPr/>
            </p:nvSpPr>
            <p:spPr>
              <a:xfrm flipH="1">
                <a:off x="3625422" y="598424"/>
                <a:ext cx="724500" cy="22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 sz="1900"/>
              </a:p>
            </p:txBody>
          </p:sp>
          <p:sp>
            <p:nvSpPr>
              <p:cNvPr id="334" name="Google Shape;334;g17ba2300f71_0_0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g17ba2300f71_0_0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g17ba2300f71_0_0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g17ba2300f71_0_0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g17ba2300f71_0_0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39" name="Google Shape;339;g17ba2300f71_0_0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340" name="Google Shape;340;g17ba2300f71_0_0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41" name="Google Shape;341;g17ba2300f71_0_0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60925" lIns="121900" spcFirstLastPara="1" rIns="121900" wrap="square" tIns="60925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5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42" name="Google Shape;342;g17ba2300f71_0_0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43" name="Google Shape;343;g17ba2300f71_0_0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44" name="Google Shape;344;g17ba2300f71_0_0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472C4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345" name="Google Shape;345;g17ba2300f71_0_0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472C4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346" name="Google Shape;346;g17ba2300f71_0_0"/>
            <p:cNvGrpSpPr/>
            <p:nvPr/>
          </p:nvGrpSpPr>
          <p:grpSpPr>
            <a:xfrm>
              <a:off x="6070234" y="5410438"/>
              <a:ext cx="2578613" cy="2404831"/>
              <a:chOff x="247207" y="3181184"/>
              <a:chExt cx="2578613" cy="2404831"/>
            </a:xfrm>
          </p:grpSpPr>
          <p:sp>
            <p:nvSpPr>
              <p:cNvPr id="347" name="Google Shape;347;g17ba2300f71_0_0"/>
              <p:cNvSpPr/>
              <p:nvPr/>
            </p:nvSpPr>
            <p:spPr>
              <a:xfrm>
                <a:off x="347612" y="3238107"/>
                <a:ext cx="1773900" cy="20025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348;g17ba2300f71_0_0"/>
              <p:cNvSpPr/>
              <p:nvPr/>
            </p:nvSpPr>
            <p:spPr>
              <a:xfrm>
                <a:off x="255420" y="3181184"/>
                <a:ext cx="2570400" cy="2135400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49" name="Google Shape;349;g17ba2300f71_0_0"/>
              <p:cNvCxnSpPr/>
              <p:nvPr/>
            </p:nvCxnSpPr>
            <p:spPr>
              <a:xfrm>
                <a:off x="500140" y="3617804"/>
                <a:ext cx="932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472C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50" name="Google Shape;350;g17ba2300f71_0_0"/>
              <p:cNvSpPr txBox="1"/>
              <p:nvPr/>
            </p:nvSpPr>
            <p:spPr>
              <a:xfrm flipH="1">
                <a:off x="365514" y="3280413"/>
                <a:ext cx="947400" cy="32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baseline="-25000"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900"/>
              </a:p>
            </p:txBody>
          </p:sp>
          <p:sp>
            <p:nvSpPr>
              <p:cNvPr id="351" name="Google Shape;351;g17ba2300f71_0_0"/>
              <p:cNvSpPr txBox="1"/>
              <p:nvPr/>
            </p:nvSpPr>
            <p:spPr>
              <a:xfrm flipH="1">
                <a:off x="405798" y="3787709"/>
                <a:ext cx="1319400" cy="109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0925" lIns="121900" spcFirstLastPara="1" rIns="121900" wrap="square" tIns="6092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2.1 Visualize the shared publication between the selected countries </a:t>
                </a:r>
                <a:endParaRPr sz="1900"/>
              </a:p>
            </p:txBody>
          </p:sp>
          <p:sp>
            <p:nvSpPr>
              <p:cNvPr id="352" name="Google Shape;352;g17ba2300f71_0_0"/>
              <p:cNvSpPr/>
              <p:nvPr/>
            </p:nvSpPr>
            <p:spPr>
              <a:xfrm>
                <a:off x="247207" y="5376915"/>
                <a:ext cx="2570400" cy="209100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353;g17ba2300f71_0_0"/>
              <p:cNvSpPr/>
              <p:nvPr/>
            </p:nvSpPr>
            <p:spPr>
              <a:xfrm>
                <a:off x="2292485" y="3446417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4" name="Google Shape;354;g17ba2300f71_0_0"/>
              <p:cNvSpPr/>
              <p:nvPr/>
            </p:nvSpPr>
            <p:spPr>
              <a:xfrm>
                <a:off x="2288958" y="3956365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355;g17ba2300f71_0_0"/>
              <p:cNvSpPr/>
              <p:nvPr/>
            </p:nvSpPr>
            <p:spPr>
              <a:xfrm>
                <a:off x="2288958" y="3694169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356;g17ba2300f71_0_0"/>
              <p:cNvSpPr/>
              <p:nvPr/>
            </p:nvSpPr>
            <p:spPr>
              <a:xfrm>
                <a:off x="2288958" y="4217880"/>
                <a:ext cx="457200" cy="192000"/>
              </a:xfrm>
              <a:prstGeom prst="roundRect">
                <a:avLst>
                  <a:gd fmla="val 16667" name="adj"/>
                </a:avLst>
              </a:prstGeom>
              <a:solidFill>
                <a:srgbClr val="4472C4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60925" lIns="121900" spcFirstLastPara="1" rIns="121900" wrap="square" tIns="609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357" name="Google Shape;357;g17ba2300f71_0_0"/>
            <p:cNvCxnSpPr>
              <a:stCxn id="313" idx="1"/>
              <a:endCxn id="330" idx="3"/>
            </p:cNvCxnSpPr>
            <p:nvPr/>
          </p:nvCxnSpPr>
          <p:spPr>
            <a:xfrm flipH="1">
              <a:off x="11620974" y="6438963"/>
              <a:ext cx="355800" cy="48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358" name="Google Shape;358;g17ba2300f71_0_0"/>
            <p:cNvCxnSpPr>
              <a:stCxn id="330" idx="1"/>
            </p:cNvCxnSpPr>
            <p:nvPr/>
          </p:nvCxnSpPr>
          <p:spPr>
            <a:xfrm rot="10800000">
              <a:off x="8626635" y="6439485"/>
              <a:ext cx="423300" cy="4200"/>
            </a:xfrm>
            <a:prstGeom prst="straightConnector1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359" name="Google Shape;359;g17ba2300f71_0_0"/>
            <p:cNvCxnSpPr>
              <a:stCxn id="348" idx="1"/>
              <a:endCxn id="303" idx="2"/>
            </p:cNvCxnSpPr>
            <p:nvPr/>
          </p:nvCxnSpPr>
          <p:spPr>
            <a:xfrm rot="10800000">
              <a:off x="3935247" y="5702038"/>
              <a:ext cx="2143200" cy="776100"/>
            </a:xfrm>
            <a:prstGeom prst="bentConnector2">
              <a:avLst/>
            </a:prstGeom>
            <a:noFill/>
            <a:ln cap="flat" cmpd="sng" w="12700">
              <a:solidFill>
                <a:srgbClr val="4472C4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360" name="Google Shape;360;g17ba2300f71_0_0"/>
            <p:cNvSpPr/>
            <p:nvPr/>
          </p:nvSpPr>
          <p:spPr>
            <a:xfrm>
              <a:off x="4522055" y="6379040"/>
              <a:ext cx="672000" cy="219600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25" lIns="121900" spcFirstLastPara="1" rIns="121900" wrap="square" tIns="609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 sz="1900"/>
            </a:p>
          </p:txBody>
        </p:sp>
        <p:cxnSp>
          <p:nvCxnSpPr>
            <p:cNvPr id="361" name="Google Shape;361;g17ba2300f71_0_0"/>
            <p:cNvCxnSpPr>
              <a:stCxn id="269" idx="3"/>
              <a:endCxn id="313" idx="0"/>
            </p:cNvCxnSpPr>
            <p:nvPr/>
          </p:nvCxnSpPr>
          <p:spPr>
            <a:xfrm>
              <a:off x="11625949" y="2698683"/>
              <a:ext cx="1636200" cy="2677800"/>
            </a:xfrm>
            <a:prstGeom prst="bentConnector2">
              <a:avLst/>
            </a:prstGeom>
            <a:noFill/>
            <a:ln cap="flat" cmpd="sng" w="9525">
              <a:solidFill>
                <a:srgbClr val="4472C4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" name="Google Shape;367;p4"/>
          <p:cNvGrpSpPr/>
          <p:nvPr/>
        </p:nvGrpSpPr>
        <p:grpSpPr>
          <a:xfrm>
            <a:off x="608815" y="319549"/>
            <a:ext cx="10974370" cy="6218903"/>
            <a:chOff x="176230" y="-173702"/>
            <a:chExt cx="13793855" cy="7370955"/>
          </a:xfrm>
        </p:grpSpPr>
        <p:grpSp>
          <p:nvGrpSpPr>
            <p:cNvPr id="368" name="Google Shape;368;p4"/>
            <p:cNvGrpSpPr/>
            <p:nvPr/>
          </p:nvGrpSpPr>
          <p:grpSpPr>
            <a:xfrm>
              <a:off x="199051" y="-173702"/>
              <a:ext cx="2056811" cy="1216763"/>
              <a:chOff x="279989" y="231037"/>
              <a:chExt cx="2976088" cy="1901153"/>
            </a:xfrm>
          </p:grpSpPr>
          <p:sp>
            <p:nvSpPr>
              <p:cNvPr id="369" name="Google Shape;369;p4"/>
              <p:cNvSpPr/>
              <p:nvPr/>
            </p:nvSpPr>
            <p:spPr>
              <a:xfrm>
                <a:off x="284277" y="231037"/>
                <a:ext cx="2971800" cy="1679962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4"/>
              <p:cNvSpPr/>
              <p:nvPr/>
            </p:nvSpPr>
            <p:spPr>
              <a:xfrm>
                <a:off x="515196" y="274334"/>
                <a:ext cx="1529078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Microsoft Azure account.  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71" name="Google Shape;371;p4"/>
              <p:cNvCxnSpPr/>
              <p:nvPr/>
            </p:nvCxnSpPr>
            <p:spPr>
              <a:xfrm>
                <a:off x="645789" y="674125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72" name="Google Shape;372;p4"/>
              <p:cNvSpPr txBox="1"/>
              <p:nvPr/>
            </p:nvSpPr>
            <p:spPr>
              <a:xfrm flipH="1">
                <a:off x="597966" y="278277"/>
                <a:ext cx="1152762" cy="341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/>
              </a:p>
            </p:txBody>
          </p:sp>
          <p:sp>
            <p:nvSpPr>
              <p:cNvPr id="373" name="Google Shape;373;p4"/>
              <p:cNvSpPr/>
              <p:nvPr/>
            </p:nvSpPr>
            <p:spPr>
              <a:xfrm>
                <a:off x="279989" y="1949109"/>
                <a:ext cx="2971800" cy="183081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374;p4"/>
              <p:cNvSpPr/>
              <p:nvPr/>
            </p:nvSpPr>
            <p:spPr>
              <a:xfrm>
                <a:off x="2127455" y="450998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4"/>
              <p:cNvSpPr/>
              <p:nvPr/>
            </p:nvSpPr>
            <p:spPr>
              <a:xfrm>
                <a:off x="2117722" y="877687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4"/>
              <p:cNvSpPr/>
              <p:nvPr/>
            </p:nvSpPr>
            <p:spPr>
              <a:xfrm>
                <a:off x="2117722" y="1081463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4"/>
              <p:cNvSpPr/>
              <p:nvPr/>
            </p:nvSpPr>
            <p:spPr>
              <a:xfrm>
                <a:off x="2127455" y="656599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8" name="Google Shape;378;p4"/>
              <p:cNvGrpSpPr/>
              <p:nvPr/>
            </p:nvGrpSpPr>
            <p:grpSpPr>
              <a:xfrm>
                <a:off x="303850" y="318737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379" name="Google Shape;379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380" name="Google Shape;380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81" name="Google Shape;381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82" name="Google Shape;382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83" name="Google Shape;383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384" name="Google Shape;384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385" name="Google Shape;385;p4"/>
            <p:cNvGrpSpPr/>
            <p:nvPr/>
          </p:nvGrpSpPr>
          <p:grpSpPr>
            <a:xfrm>
              <a:off x="2511424" y="-173702"/>
              <a:ext cx="2056811" cy="1216763"/>
              <a:chOff x="279989" y="231037"/>
              <a:chExt cx="2976088" cy="1901153"/>
            </a:xfrm>
          </p:grpSpPr>
          <p:sp>
            <p:nvSpPr>
              <p:cNvPr id="386" name="Google Shape;386;p4"/>
              <p:cNvSpPr/>
              <p:nvPr/>
            </p:nvSpPr>
            <p:spPr>
              <a:xfrm>
                <a:off x="284277" y="231037"/>
                <a:ext cx="2971800" cy="1679962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387;p4"/>
              <p:cNvSpPr/>
              <p:nvPr/>
            </p:nvSpPr>
            <p:spPr>
              <a:xfrm>
                <a:off x="515196" y="274334"/>
                <a:ext cx="1529078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Login to the created Azure account. 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88" name="Google Shape;388;p4"/>
              <p:cNvCxnSpPr/>
              <p:nvPr/>
            </p:nvCxnSpPr>
            <p:spPr>
              <a:xfrm>
                <a:off x="645789" y="674125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389" name="Google Shape;389;p4"/>
              <p:cNvSpPr txBox="1"/>
              <p:nvPr/>
            </p:nvSpPr>
            <p:spPr>
              <a:xfrm flipH="1">
                <a:off x="597966" y="278277"/>
                <a:ext cx="1152762" cy="341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390" name="Google Shape;390;p4"/>
              <p:cNvSpPr/>
              <p:nvPr/>
            </p:nvSpPr>
            <p:spPr>
              <a:xfrm>
                <a:off x="279989" y="1949109"/>
                <a:ext cx="2971800" cy="183081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4"/>
              <p:cNvSpPr/>
              <p:nvPr/>
            </p:nvSpPr>
            <p:spPr>
              <a:xfrm>
                <a:off x="2127455" y="450998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392;p4"/>
              <p:cNvSpPr/>
              <p:nvPr/>
            </p:nvSpPr>
            <p:spPr>
              <a:xfrm>
                <a:off x="2117722" y="877687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4"/>
              <p:cNvSpPr/>
              <p:nvPr/>
            </p:nvSpPr>
            <p:spPr>
              <a:xfrm>
                <a:off x="2117722" y="1081463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4"/>
              <p:cNvSpPr/>
              <p:nvPr/>
            </p:nvSpPr>
            <p:spPr>
              <a:xfrm>
                <a:off x="2127455" y="656599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95" name="Google Shape;395;p4"/>
              <p:cNvGrpSpPr/>
              <p:nvPr/>
            </p:nvGrpSpPr>
            <p:grpSpPr>
              <a:xfrm>
                <a:off x="303850" y="318737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396" name="Google Shape;396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397" name="Google Shape;397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98" name="Google Shape;398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399" name="Google Shape;399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00" name="Google Shape;400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401" name="Google Shape;401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402" name="Google Shape;402;p4"/>
            <p:cNvGrpSpPr/>
            <p:nvPr/>
          </p:nvGrpSpPr>
          <p:grpSpPr>
            <a:xfrm>
              <a:off x="7202515" y="-172572"/>
              <a:ext cx="2056811" cy="1216763"/>
              <a:chOff x="279989" y="231037"/>
              <a:chExt cx="2976088" cy="1901153"/>
            </a:xfrm>
          </p:grpSpPr>
          <p:sp>
            <p:nvSpPr>
              <p:cNvPr id="403" name="Google Shape;403;p4"/>
              <p:cNvSpPr/>
              <p:nvPr/>
            </p:nvSpPr>
            <p:spPr>
              <a:xfrm>
                <a:off x="284277" y="231037"/>
                <a:ext cx="2971800" cy="1679962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4"/>
              <p:cNvSpPr/>
              <p:nvPr/>
            </p:nvSpPr>
            <p:spPr>
              <a:xfrm>
                <a:off x="515196" y="274334"/>
                <a:ext cx="1529078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an Azure storage account.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05" name="Google Shape;405;p4"/>
              <p:cNvCxnSpPr/>
              <p:nvPr/>
            </p:nvCxnSpPr>
            <p:spPr>
              <a:xfrm>
                <a:off x="645789" y="674125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406" name="Google Shape;406;p4"/>
              <p:cNvSpPr txBox="1"/>
              <p:nvPr/>
            </p:nvSpPr>
            <p:spPr>
              <a:xfrm flipH="1">
                <a:off x="597966" y="278277"/>
                <a:ext cx="1152762" cy="341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/>
              </a:p>
            </p:txBody>
          </p:sp>
          <p:sp>
            <p:nvSpPr>
              <p:cNvPr id="407" name="Google Shape;407;p4"/>
              <p:cNvSpPr/>
              <p:nvPr/>
            </p:nvSpPr>
            <p:spPr>
              <a:xfrm>
                <a:off x="279989" y="1949109"/>
                <a:ext cx="2971800" cy="183081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4"/>
              <p:cNvSpPr/>
              <p:nvPr/>
            </p:nvSpPr>
            <p:spPr>
              <a:xfrm>
                <a:off x="2127455" y="450998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4"/>
              <p:cNvSpPr/>
              <p:nvPr/>
            </p:nvSpPr>
            <p:spPr>
              <a:xfrm>
                <a:off x="2117722" y="877687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4"/>
              <p:cNvSpPr/>
              <p:nvPr/>
            </p:nvSpPr>
            <p:spPr>
              <a:xfrm>
                <a:off x="2117722" y="1081463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4"/>
              <p:cNvSpPr/>
              <p:nvPr/>
            </p:nvSpPr>
            <p:spPr>
              <a:xfrm>
                <a:off x="2127455" y="656599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12" name="Google Shape;412;p4"/>
              <p:cNvGrpSpPr/>
              <p:nvPr/>
            </p:nvGrpSpPr>
            <p:grpSpPr>
              <a:xfrm>
                <a:off x="303850" y="318737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413" name="Google Shape;413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414" name="Google Shape;414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15" name="Google Shape;415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16" name="Google Shape;416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17" name="Google Shape;417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418" name="Google Shape;418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419" name="Google Shape;419;p4"/>
            <p:cNvGrpSpPr/>
            <p:nvPr/>
          </p:nvGrpSpPr>
          <p:grpSpPr>
            <a:xfrm>
              <a:off x="9463115" y="-167809"/>
              <a:ext cx="2056811" cy="1216763"/>
              <a:chOff x="279989" y="231037"/>
              <a:chExt cx="2976088" cy="1901153"/>
            </a:xfrm>
          </p:grpSpPr>
          <p:sp>
            <p:nvSpPr>
              <p:cNvPr id="420" name="Google Shape;420;p4"/>
              <p:cNvSpPr/>
              <p:nvPr/>
            </p:nvSpPr>
            <p:spPr>
              <a:xfrm>
                <a:off x="284277" y="231037"/>
                <a:ext cx="2971800" cy="1679962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1" name="Google Shape;421;p4"/>
              <p:cNvSpPr/>
              <p:nvPr/>
            </p:nvSpPr>
            <p:spPr>
              <a:xfrm>
                <a:off x="515196" y="274334"/>
                <a:ext cx="1529078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an Azure Blob Container.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22" name="Google Shape;422;p4"/>
              <p:cNvCxnSpPr/>
              <p:nvPr/>
            </p:nvCxnSpPr>
            <p:spPr>
              <a:xfrm>
                <a:off x="645789" y="674125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423" name="Google Shape;423;p4"/>
              <p:cNvSpPr txBox="1"/>
              <p:nvPr/>
            </p:nvSpPr>
            <p:spPr>
              <a:xfrm flipH="1">
                <a:off x="597966" y="278277"/>
                <a:ext cx="1152762" cy="341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/>
              </a:p>
            </p:txBody>
          </p:sp>
          <p:sp>
            <p:nvSpPr>
              <p:cNvPr id="424" name="Google Shape;424;p4"/>
              <p:cNvSpPr/>
              <p:nvPr/>
            </p:nvSpPr>
            <p:spPr>
              <a:xfrm>
                <a:off x="279989" y="1949109"/>
                <a:ext cx="2971800" cy="183081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4"/>
              <p:cNvSpPr/>
              <p:nvPr/>
            </p:nvSpPr>
            <p:spPr>
              <a:xfrm>
                <a:off x="2127455" y="450998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4"/>
              <p:cNvSpPr/>
              <p:nvPr/>
            </p:nvSpPr>
            <p:spPr>
              <a:xfrm>
                <a:off x="2117722" y="877687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4"/>
              <p:cNvSpPr/>
              <p:nvPr/>
            </p:nvSpPr>
            <p:spPr>
              <a:xfrm>
                <a:off x="2117722" y="1081463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4"/>
              <p:cNvSpPr/>
              <p:nvPr/>
            </p:nvSpPr>
            <p:spPr>
              <a:xfrm>
                <a:off x="2127455" y="656599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29" name="Google Shape;429;p4"/>
              <p:cNvGrpSpPr/>
              <p:nvPr/>
            </p:nvGrpSpPr>
            <p:grpSpPr>
              <a:xfrm>
                <a:off x="303850" y="318737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430" name="Google Shape;430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431" name="Google Shape;431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32" name="Google Shape;432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33" name="Google Shape;433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34" name="Google Shape;434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435" name="Google Shape;435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436" name="Google Shape;436;p4"/>
            <p:cNvGrpSpPr/>
            <p:nvPr/>
          </p:nvGrpSpPr>
          <p:grpSpPr>
            <a:xfrm>
              <a:off x="9479606" y="1300411"/>
              <a:ext cx="2056811" cy="1216763"/>
              <a:chOff x="279989" y="231037"/>
              <a:chExt cx="2976088" cy="1901153"/>
            </a:xfrm>
          </p:grpSpPr>
          <p:sp>
            <p:nvSpPr>
              <p:cNvPr id="437" name="Google Shape;437;p4"/>
              <p:cNvSpPr/>
              <p:nvPr/>
            </p:nvSpPr>
            <p:spPr>
              <a:xfrm>
                <a:off x="284277" y="231037"/>
                <a:ext cx="2971800" cy="1679962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4"/>
              <p:cNvSpPr/>
              <p:nvPr/>
            </p:nvSpPr>
            <p:spPr>
              <a:xfrm>
                <a:off x="515195" y="274335"/>
                <a:ext cx="1544374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Send an email to </a:t>
                </a:r>
                <a:r>
                  <a:rPr b="0" i="0" lang="en-US" sz="600" u="sng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  <a:hlinkClick r:id="rId3">
                      <a:extLst>
                        <a:ext uri="{A12FA001-AC4F-418D-AE19-62706E023703}">
                          <ahyp:hlinkClr val="tx"/>
                        </a:ext>
                      </a:extLst>
                    </a:hlinkClick>
                  </a:rPr>
                  <a:t>academicapi@microsoft.com</a:t>
                </a:r>
                <a:r>
                  <a:rPr b="0" i="0" lang="en-US" sz="600">
                    <a:solidFill>
                      <a:srgbClr val="17171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r>
                  <a:rPr b="0" i="0" lang="en-US" sz="600">
                    <a:solidFill>
                      <a:srgbClr val="171717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to r</a:t>
                </a: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equest an access to MAG. 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39" name="Google Shape;439;p4"/>
              <p:cNvCxnSpPr/>
              <p:nvPr/>
            </p:nvCxnSpPr>
            <p:spPr>
              <a:xfrm>
                <a:off x="645789" y="674125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440" name="Google Shape;440;p4"/>
              <p:cNvSpPr txBox="1"/>
              <p:nvPr/>
            </p:nvSpPr>
            <p:spPr>
              <a:xfrm flipH="1">
                <a:off x="597966" y="278277"/>
                <a:ext cx="1152762" cy="341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/>
              </a:p>
            </p:txBody>
          </p:sp>
          <p:sp>
            <p:nvSpPr>
              <p:cNvPr id="441" name="Google Shape;441;p4"/>
              <p:cNvSpPr/>
              <p:nvPr/>
            </p:nvSpPr>
            <p:spPr>
              <a:xfrm>
                <a:off x="279989" y="1949109"/>
                <a:ext cx="2971800" cy="183081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2" name="Google Shape;442;p4"/>
              <p:cNvSpPr/>
              <p:nvPr/>
            </p:nvSpPr>
            <p:spPr>
              <a:xfrm>
                <a:off x="2127455" y="450998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4"/>
              <p:cNvSpPr/>
              <p:nvPr/>
            </p:nvSpPr>
            <p:spPr>
              <a:xfrm>
                <a:off x="2117722" y="877687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4"/>
              <p:cNvSpPr/>
              <p:nvPr/>
            </p:nvSpPr>
            <p:spPr>
              <a:xfrm>
                <a:off x="2117722" y="1081463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4"/>
              <p:cNvSpPr/>
              <p:nvPr/>
            </p:nvSpPr>
            <p:spPr>
              <a:xfrm>
                <a:off x="2127455" y="656599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46" name="Google Shape;446;p4"/>
              <p:cNvGrpSpPr/>
              <p:nvPr/>
            </p:nvGrpSpPr>
            <p:grpSpPr>
              <a:xfrm>
                <a:off x="303850" y="318737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447" name="Google Shape;447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448" name="Google Shape;448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49" name="Google Shape;449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50" name="Google Shape;450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51" name="Google Shape;451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452" name="Google Shape;452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453" name="Google Shape;453;p4"/>
            <p:cNvGrpSpPr/>
            <p:nvPr/>
          </p:nvGrpSpPr>
          <p:grpSpPr>
            <a:xfrm>
              <a:off x="4855677" y="-173702"/>
              <a:ext cx="2056811" cy="1216763"/>
              <a:chOff x="279989" y="231037"/>
              <a:chExt cx="2976088" cy="1901153"/>
            </a:xfrm>
          </p:grpSpPr>
          <p:sp>
            <p:nvSpPr>
              <p:cNvPr id="454" name="Google Shape;454;p4"/>
              <p:cNvSpPr/>
              <p:nvPr/>
            </p:nvSpPr>
            <p:spPr>
              <a:xfrm>
                <a:off x="284277" y="231037"/>
                <a:ext cx="2971800" cy="1679962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5" name="Google Shape;455;p4"/>
              <p:cNvSpPr/>
              <p:nvPr/>
            </p:nvSpPr>
            <p:spPr>
              <a:xfrm>
                <a:off x="515196" y="274334"/>
                <a:ext cx="1529078" cy="158447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an Azure data service.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56" name="Google Shape;456;p4"/>
              <p:cNvCxnSpPr/>
              <p:nvPr/>
            </p:nvCxnSpPr>
            <p:spPr>
              <a:xfrm>
                <a:off x="645789" y="674125"/>
                <a:ext cx="105712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457" name="Google Shape;457;p4"/>
              <p:cNvSpPr txBox="1"/>
              <p:nvPr/>
            </p:nvSpPr>
            <p:spPr>
              <a:xfrm flipH="1">
                <a:off x="597966" y="278277"/>
                <a:ext cx="1152762" cy="3419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/>
              </a:p>
            </p:txBody>
          </p:sp>
          <p:sp>
            <p:nvSpPr>
              <p:cNvPr id="458" name="Google Shape;458;p4"/>
              <p:cNvSpPr/>
              <p:nvPr/>
            </p:nvSpPr>
            <p:spPr>
              <a:xfrm>
                <a:off x="279989" y="1949109"/>
                <a:ext cx="2971800" cy="183081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4"/>
              <p:cNvSpPr/>
              <p:nvPr/>
            </p:nvSpPr>
            <p:spPr>
              <a:xfrm>
                <a:off x="2127455" y="450998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4"/>
              <p:cNvSpPr/>
              <p:nvPr/>
            </p:nvSpPr>
            <p:spPr>
              <a:xfrm>
                <a:off x="2117722" y="877687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1" name="Google Shape;461;p4"/>
              <p:cNvSpPr/>
              <p:nvPr/>
            </p:nvSpPr>
            <p:spPr>
              <a:xfrm>
                <a:off x="2117722" y="1081463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2" name="Google Shape;462;p4"/>
              <p:cNvSpPr/>
              <p:nvPr/>
            </p:nvSpPr>
            <p:spPr>
              <a:xfrm>
                <a:off x="2127455" y="656599"/>
                <a:ext cx="1076137" cy="150571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63" name="Google Shape;463;p4"/>
              <p:cNvGrpSpPr/>
              <p:nvPr/>
            </p:nvGrpSpPr>
            <p:grpSpPr>
              <a:xfrm>
                <a:off x="303850" y="318737"/>
                <a:ext cx="229793" cy="429296"/>
                <a:chOff x="9811565" y="3898786"/>
                <a:chExt cx="192249" cy="178752"/>
              </a:xfrm>
            </p:grpSpPr>
            <p:grpSp>
              <p:nvGrpSpPr>
                <p:cNvPr id="464" name="Google Shape;464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465" name="Google Shape;465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66" name="Google Shape;466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67" name="Google Shape;467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68" name="Google Shape;468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469" name="Google Shape;469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470" name="Google Shape;470;p4"/>
            <p:cNvGrpSpPr/>
            <p:nvPr/>
          </p:nvGrpSpPr>
          <p:grpSpPr>
            <a:xfrm>
              <a:off x="5927025" y="2987339"/>
              <a:ext cx="2126857" cy="1216152"/>
              <a:chOff x="6435013" y="1981131"/>
              <a:chExt cx="2126857" cy="1216152"/>
            </a:xfrm>
          </p:grpSpPr>
          <p:sp>
            <p:nvSpPr>
              <p:cNvPr id="471" name="Google Shape;471;p4"/>
              <p:cNvSpPr/>
              <p:nvPr/>
            </p:nvSpPr>
            <p:spPr>
              <a:xfrm>
                <a:off x="6435013" y="1981131"/>
                <a:ext cx="2126857" cy="1066753"/>
              </a:xfrm>
              <a:prstGeom prst="flowChartOnlineStorage">
                <a:avLst/>
              </a:prstGeom>
              <a:noFill/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472;p4"/>
              <p:cNvSpPr/>
              <p:nvPr/>
            </p:nvSpPr>
            <p:spPr>
              <a:xfrm>
                <a:off x="6583840" y="2093197"/>
                <a:ext cx="725461" cy="890814"/>
              </a:xfrm>
              <a:prstGeom prst="roundRect">
                <a:avLst>
                  <a:gd fmla="val 16667" name="adj"/>
                </a:avLst>
              </a:prstGeom>
              <a:solidFill>
                <a:srgbClr val="BFBFBF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73" name="Google Shape;473;p4"/>
              <p:cNvCxnSpPr/>
              <p:nvPr/>
            </p:nvCxnSpPr>
            <p:spPr>
              <a:xfrm>
                <a:off x="6655452" y="2274445"/>
                <a:ext cx="538647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474" name="Google Shape;474;p4"/>
              <p:cNvSpPr txBox="1"/>
              <p:nvPr/>
            </p:nvSpPr>
            <p:spPr>
              <a:xfrm flipH="1">
                <a:off x="6578485" y="2071493"/>
                <a:ext cx="538647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475" name="Google Shape;475;p4"/>
              <p:cNvSpPr txBox="1"/>
              <p:nvPr/>
            </p:nvSpPr>
            <p:spPr>
              <a:xfrm flipH="1">
                <a:off x="6576552" y="2328857"/>
                <a:ext cx="708513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/>
              </a:p>
            </p:txBody>
          </p:sp>
          <p:sp>
            <p:nvSpPr>
              <p:cNvPr id="476" name="Google Shape;476;p4"/>
              <p:cNvSpPr/>
              <p:nvPr/>
            </p:nvSpPr>
            <p:spPr>
              <a:xfrm>
                <a:off x="7378537" y="2093197"/>
                <a:ext cx="776810" cy="109286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7" name="Google Shape;477;p4"/>
              <p:cNvSpPr/>
              <p:nvPr/>
            </p:nvSpPr>
            <p:spPr>
              <a:xfrm>
                <a:off x="6767250" y="3092713"/>
                <a:ext cx="1462231" cy="104570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8" name="Google Shape;478;p4"/>
              <p:cNvSpPr/>
              <p:nvPr/>
            </p:nvSpPr>
            <p:spPr>
              <a:xfrm>
                <a:off x="7382346" y="2395462"/>
                <a:ext cx="776810" cy="107978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4"/>
              <p:cNvSpPr/>
              <p:nvPr/>
            </p:nvSpPr>
            <p:spPr>
              <a:xfrm>
                <a:off x="7382346" y="2247017"/>
                <a:ext cx="776810" cy="107978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4"/>
              <p:cNvSpPr/>
              <p:nvPr/>
            </p:nvSpPr>
            <p:spPr>
              <a:xfrm>
                <a:off x="7378537" y="2546290"/>
                <a:ext cx="776810" cy="107978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4"/>
              <p:cNvSpPr txBox="1"/>
              <p:nvPr/>
            </p:nvSpPr>
            <p:spPr>
              <a:xfrm flipH="1">
                <a:off x="6554059" y="2305773"/>
                <a:ext cx="809411" cy="4377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Microsoft Academic Graph (MAG)</a:t>
                </a:r>
                <a:endParaRPr/>
              </a:p>
            </p:txBody>
          </p:sp>
        </p:grpSp>
        <p:grpSp>
          <p:nvGrpSpPr>
            <p:cNvPr id="482" name="Google Shape;482;p4"/>
            <p:cNvGrpSpPr/>
            <p:nvPr/>
          </p:nvGrpSpPr>
          <p:grpSpPr>
            <a:xfrm>
              <a:off x="7202997" y="1303469"/>
              <a:ext cx="2056811" cy="1216763"/>
              <a:chOff x="9559510" y="3620382"/>
              <a:chExt cx="2056811" cy="1216763"/>
            </a:xfrm>
          </p:grpSpPr>
          <p:sp>
            <p:nvSpPr>
              <p:cNvPr id="483" name="Google Shape;483;p4"/>
              <p:cNvSpPr/>
              <p:nvPr/>
            </p:nvSpPr>
            <p:spPr>
              <a:xfrm>
                <a:off x="9562473" y="3620382"/>
                <a:ext cx="2053848" cy="1075198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4"/>
              <p:cNvSpPr/>
              <p:nvPr/>
            </p:nvSpPr>
            <p:spPr>
              <a:xfrm>
                <a:off x="9722064" y="3648093"/>
                <a:ext cx="1056765" cy="101408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Microsoft Azure team send a copy from MAG in the created Blob Container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85" name="Google Shape;485;p4"/>
              <p:cNvCxnSpPr/>
              <p:nvPr/>
            </p:nvCxnSpPr>
            <p:spPr>
              <a:xfrm>
                <a:off x="9812319" y="3903964"/>
                <a:ext cx="7305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486" name="Google Shape;486;p4"/>
              <p:cNvSpPr txBox="1"/>
              <p:nvPr/>
            </p:nvSpPr>
            <p:spPr>
              <a:xfrm flipH="1">
                <a:off x="9779268" y="3650617"/>
                <a:ext cx="796689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/>
              </a:p>
            </p:txBody>
          </p:sp>
          <p:sp>
            <p:nvSpPr>
              <p:cNvPr id="487" name="Google Shape;487;p4"/>
              <p:cNvSpPr/>
              <p:nvPr/>
            </p:nvSpPr>
            <p:spPr>
              <a:xfrm>
                <a:off x="9559510" y="4719971"/>
                <a:ext cx="2053848" cy="117174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488;p4"/>
              <p:cNvSpPr/>
              <p:nvPr/>
            </p:nvSpPr>
            <p:spPr>
              <a:xfrm>
                <a:off x="10836316" y="3761160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10829590" y="40342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4"/>
              <p:cNvSpPr/>
              <p:nvPr/>
            </p:nvSpPr>
            <p:spPr>
              <a:xfrm>
                <a:off x="10829590" y="4164666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4"/>
              <p:cNvSpPr/>
              <p:nvPr/>
            </p:nvSpPr>
            <p:spPr>
              <a:xfrm>
                <a:off x="10836316" y="38927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92" name="Google Shape;492;p4"/>
              <p:cNvGrpSpPr/>
              <p:nvPr/>
            </p:nvGrpSpPr>
            <p:grpSpPr>
              <a:xfrm>
                <a:off x="9576001" y="3676511"/>
                <a:ext cx="158813" cy="274755"/>
                <a:chOff x="9811565" y="3898786"/>
                <a:chExt cx="192249" cy="178752"/>
              </a:xfrm>
            </p:grpSpPr>
            <p:grpSp>
              <p:nvGrpSpPr>
                <p:cNvPr id="493" name="Google Shape;493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494" name="Google Shape;494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95" name="Google Shape;495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96" name="Google Shape;496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497" name="Google Shape;497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498" name="Google Shape;498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499" name="Google Shape;499;p4"/>
            <p:cNvGrpSpPr/>
            <p:nvPr/>
          </p:nvGrpSpPr>
          <p:grpSpPr>
            <a:xfrm>
              <a:off x="4856159" y="1308379"/>
              <a:ext cx="2056811" cy="1216763"/>
              <a:chOff x="9559510" y="3620382"/>
              <a:chExt cx="2056811" cy="1216763"/>
            </a:xfrm>
          </p:grpSpPr>
          <p:sp>
            <p:nvSpPr>
              <p:cNvPr id="500" name="Google Shape;500;p4"/>
              <p:cNvSpPr/>
              <p:nvPr/>
            </p:nvSpPr>
            <p:spPr>
              <a:xfrm>
                <a:off x="9562473" y="3620382"/>
                <a:ext cx="2053848" cy="1075198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4"/>
              <p:cNvSpPr/>
              <p:nvPr/>
            </p:nvSpPr>
            <p:spPr>
              <a:xfrm>
                <a:off x="9722064" y="3648093"/>
                <a:ext cx="1056765" cy="101408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Azure databricks service.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02" name="Google Shape;502;p4"/>
              <p:cNvCxnSpPr/>
              <p:nvPr/>
            </p:nvCxnSpPr>
            <p:spPr>
              <a:xfrm>
                <a:off x="9812319" y="3903964"/>
                <a:ext cx="7305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503" name="Google Shape;503;p4"/>
              <p:cNvSpPr txBox="1"/>
              <p:nvPr/>
            </p:nvSpPr>
            <p:spPr>
              <a:xfrm flipH="1">
                <a:off x="9779268" y="3650617"/>
                <a:ext cx="796689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/>
              </a:p>
            </p:txBody>
          </p:sp>
          <p:sp>
            <p:nvSpPr>
              <p:cNvPr id="504" name="Google Shape;504;p4"/>
              <p:cNvSpPr/>
              <p:nvPr/>
            </p:nvSpPr>
            <p:spPr>
              <a:xfrm>
                <a:off x="9559510" y="4719971"/>
                <a:ext cx="2053848" cy="117174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4"/>
              <p:cNvSpPr/>
              <p:nvPr/>
            </p:nvSpPr>
            <p:spPr>
              <a:xfrm>
                <a:off x="10836316" y="3761160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506;p4"/>
              <p:cNvSpPr/>
              <p:nvPr/>
            </p:nvSpPr>
            <p:spPr>
              <a:xfrm>
                <a:off x="10829590" y="40342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7" name="Google Shape;507;p4"/>
              <p:cNvSpPr/>
              <p:nvPr/>
            </p:nvSpPr>
            <p:spPr>
              <a:xfrm>
                <a:off x="10829590" y="4164666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4"/>
              <p:cNvSpPr/>
              <p:nvPr/>
            </p:nvSpPr>
            <p:spPr>
              <a:xfrm>
                <a:off x="10836316" y="38927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9" name="Google Shape;509;p4"/>
              <p:cNvGrpSpPr/>
              <p:nvPr/>
            </p:nvGrpSpPr>
            <p:grpSpPr>
              <a:xfrm>
                <a:off x="9576001" y="3676511"/>
                <a:ext cx="158813" cy="274755"/>
                <a:chOff x="9811565" y="3898786"/>
                <a:chExt cx="192249" cy="178752"/>
              </a:xfrm>
            </p:grpSpPr>
            <p:grpSp>
              <p:nvGrpSpPr>
                <p:cNvPr id="510" name="Google Shape;510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511" name="Google Shape;511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512" name="Google Shape;512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13" name="Google Shape;513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14" name="Google Shape;514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515" name="Google Shape;515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516" name="Google Shape;516;p4"/>
            <p:cNvGrpSpPr/>
            <p:nvPr/>
          </p:nvGrpSpPr>
          <p:grpSpPr>
            <a:xfrm>
              <a:off x="2540423" y="1308865"/>
              <a:ext cx="2056811" cy="1216763"/>
              <a:chOff x="9559510" y="3620382"/>
              <a:chExt cx="2056811" cy="1216763"/>
            </a:xfrm>
          </p:grpSpPr>
          <p:sp>
            <p:nvSpPr>
              <p:cNvPr id="517" name="Google Shape;517;p4"/>
              <p:cNvSpPr/>
              <p:nvPr/>
            </p:nvSpPr>
            <p:spPr>
              <a:xfrm>
                <a:off x="9562473" y="3620382"/>
                <a:ext cx="2053848" cy="1075198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4"/>
              <p:cNvSpPr/>
              <p:nvPr/>
            </p:nvSpPr>
            <p:spPr>
              <a:xfrm>
                <a:off x="9722064" y="3648093"/>
                <a:ext cx="1056765" cy="101408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Launch a workspace in the created Azure databricks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19" name="Google Shape;519;p4"/>
              <p:cNvCxnSpPr/>
              <p:nvPr/>
            </p:nvCxnSpPr>
            <p:spPr>
              <a:xfrm>
                <a:off x="9812319" y="3903964"/>
                <a:ext cx="7305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520" name="Google Shape;520;p4"/>
              <p:cNvSpPr txBox="1"/>
              <p:nvPr/>
            </p:nvSpPr>
            <p:spPr>
              <a:xfrm flipH="1">
                <a:off x="9779268" y="3650617"/>
                <a:ext cx="796689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/>
              </a:p>
            </p:txBody>
          </p:sp>
          <p:sp>
            <p:nvSpPr>
              <p:cNvPr id="521" name="Google Shape;521;p4"/>
              <p:cNvSpPr/>
              <p:nvPr/>
            </p:nvSpPr>
            <p:spPr>
              <a:xfrm>
                <a:off x="9559510" y="4719971"/>
                <a:ext cx="2053848" cy="117174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4"/>
              <p:cNvSpPr/>
              <p:nvPr/>
            </p:nvSpPr>
            <p:spPr>
              <a:xfrm>
                <a:off x="10836316" y="3761160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4"/>
              <p:cNvSpPr/>
              <p:nvPr/>
            </p:nvSpPr>
            <p:spPr>
              <a:xfrm>
                <a:off x="10829590" y="40342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4"/>
              <p:cNvSpPr/>
              <p:nvPr/>
            </p:nvSpPr>
            <p:spPr>
              <a:xfrm>
                <a:off x="10829590" y="4164666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525;p4"/>
              <p:cNvSpPr/>
              <p:nvPr/>
            </p:nvSpPr>
            <p:spPr>
              <a:xfrm>
                <a:off x="10836316" y="38927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26" name="Google Shape;526;p4"/>
              <p:cNvGrpSpPr/>
              <p:nvPr/>
            </p:nvGrpSpPr>
            <p:grpSpPr>
              <a:xfrm>
                <a:off x="9576001" y="3676511"/>
                <a:ext cx="158813" cy="274755"/>
                <a:chOff x="9811565" y="3898786"/>
                <a:chExt cx="192249" cy="178752"/>
              </a:xfrm>
            </p:grpSpPr>
            <p:grpSp>
              <p:nvGrpSpPr>
                <p:cNvPr id="527" name="Google Shape;527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528" name="Google Shape;528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529" name="Google Shape;529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30" name="Google Shape;530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31" name="Google Shape;531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532" name="Google Shape;532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533" name="Google Shape;533;p4"/>
            <p:cNvGrpSpPr/>
            <p:nvPr/>
          </p:nvGrpSpPr>
          <p:grpSpPr>
            <a:xfrm>
              <a:off x="190622" y="1313628"/>
              <a:ext cx="2056811" cy="1216763"/>
              <a:chOff x="9559510" y="3620382"/>
              <a:chExt cx="2056811" cy="1216763"/>
            </a:xfrm>
          </p:grpSpPr>
          <p:sp>
            <p:nvSpPr>
              <p:cNvPr id="534" name="Google Shape;534;p4"/>
              <p:cNvSpPr/>
              <p:nvPr/>
            </p:nvSpPr>
            <p:spPr>
              <a:xfrm>
                <a:off x="9562473" y="3620382"/>
                <a:ext cx="2053848" cy="1075198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4"/>
              <p:cNvSpPr/>
              <p:nvPr/>
            </p:nvSpPr>
            <p:spPr>
              <a:xfrm>
                <a:off x="9722064" y="3648093"/>
                <a:ext cx="1056765" cy="101408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Spark Cluster in the created Azure databricks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36" name="Google Shape;536;p4"/>
              <p:cNvCxnSpPr/>
              <p:nvPr/>
            </p:nvCxnSpPr>
            <p:spPr>
              <a:xfrm>
                <a:off x="9812319" y="3903964"/>
                <a:ext cx="7305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537" name="Google Shape;537;p4"/>
              <p:cNvSpPr txBox="1"/>
              <p:nvPr/>
            </p:nvSpPr>
            <p:spPr>
              <a:xfrm flipH="1">
                <a:off x="9779268" y="3650617"/>
                <a:ext cx="796689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/>
              </a:p>
            </p:txBody>
          </p:sp>
          <p:sp>
            <p:nvSpPr>
              <p:cNvPr id="538" name="Google Shape;538;p4"/>
              <p:cNvSpPr/>
              <p:nvPr/>
            </p:nvSpPr>
            <p:spPr>
              <a:xfrm>
                <a:off x="9559510" y="4719971"/>
                <a:ext cx="2053848" cy="117174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9" name="Google Shape;539;p4"/>
              <p:cNvSpPr/>
              <p:nvPr/>
            </p:nvSpPr>
            <p:spPr>
              <a:xfrm>
                <a:off x="10836316" y="3761160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4"/>
              <p:cNvSpPr/>
              <p:nvPr/>
            </p:nvSpPr>
            <p:spPr>
              <a:xfrm>
                <a:off x="10829590" y="40342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4"/>
              <p:cNvSpPr/>
              <p:nvPr/>
            </p:nvSpPr>
            <p:spPr>
              <a:xfrm>
                <a:off x="10829590" y="4164666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2" name="Google Shape;542;p4"/>
              <p:cNvSpPr/>
              <p:nvPr/>
            </p:nvSpPr>
            <p:spPr>
              <a:xfrm>
                <a:off x="10836316" y="38927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43" name="Google Shape;543;p4"/>
              <p:cNvGrpSpPr/>
              <p:nvPr/>
            </p:nvGrpSpPr>
            <p:grpSpPr>
              <a:xfrm>
                <a:off x="9576001" y="3676511"/>
                <a:ext cx="158813" cy="274755"/>
                <a:chOff x="9811565" y="3898786"/>
                <a:chExt cx="192249" cy="178752"/>
              </a:xfrm>
            </p:grpSpPr>
            <p:grpSp>
              <p:nvGrpSpPr>
                <p:cNvPr id="544" name="Google Shape;544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545" name="Google Shape;545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546" name="Google Shape;546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47" name="Google Shape;547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48" name="Google Shape;548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549" name="Google Shape;549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550" name="Google Shape;550;p4"/>
            <p:cNvGrpSpPr/>
            <p:nvPr/>
          </p:nvGrpSpPr>
          <p:grpSpPr>
            <a:xfrm>
              <a:off x="188189" y="2769289"/>
              <a:ext cx="2056811" cy="1216763"/>
              <a:chOff x="9559510" y="3620382"/>
              <a:chExt cx="2056811" cy="1216763"/>
            </a:xfrm>
          </p:grpSpPr>
          <p:sp>
            <p:nvSpPr>
              <p:cNvPr id="551" name="Google Shape;551;p4"/>
              <p:cNvSpPr/>
              <p:nvPr/>
            </p:nvSpPr>
            <p:spPr>
              <a:xfrm>
                <a:off x="9562473" y="3620382"/>
                <a:ext cx="2053848" cy="1075198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2" name="Google Shape;552;p4"/>
              <p:cNvSpPr/>
              <p:nvPr/>
            </p:nvSpPr>
            <p:spPr>
              <a:xfrm>
                <a:off x="9722064" y="3648093"/>
                <a:ext cx="1056765" cy="1014085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notebook in the created workspace</a:t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53" name="Google Shape;553;p4"/>
              <p:cNvCxnSpPr/>
              <p:nvPr/>
            </p:nvCxnSpPr>
            <p:spPr>
              <a:xfrm>
                <a:off x="9812319" y="3903964"/>
                <a:ext cx="73058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554" name="Google Shape;554;p4"/>
              <p:cNvSpPr txBox="1"/>
              <p:nvPr/>
            </p:nvSpPr>
            <p:spPr>
              <a:xfrm flipH="1">
                <a:off x="9779268" y="3650617"/>
                <a:ext cx="796689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/>
              </a:p>
            </p:txBody>
          </p:sp>
          <p:sp>
            <p:nvSpPr>
              <p:cNvPr id="555" name="Google Shape;555;p4"/>
              <p:cNvSpPr/>
              <p:nvPr/>
            </p:nvSpPr>
            <p:spPr>
              <a:xfrm>
                <a:off x="9559510" y="4719971"/>
                <a:ext cx="2053848" cy="117174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6" name="Google Shape;556;p4"/>
              <p:cNvSpPr/>
              <p:nvPr/>
            </p:nvSpPr>
            <p:spPr>
              <a:xfrm>
                <a:off x="10836316" y="3761160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557;p4"/>
              <p:cNvSpPr/>
              <p:nvPr/>
            </p:nvSpPr>
            <p:spPr>
              <a:xfrm>
                <a:off x="10829590" y="40342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8" name="Google Shape;558;p4"/>
              <p:cNvSpPr/>
              <p:nvPr/>
            </p:nvSpPr>
            <p:spPr>
              <a:xfrm>
                <a:off x="10829590" y="4164666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9" name="Google Shape;559;p4"/>
              <p:cNvSpPr/>
              <p:nvPr/>
            </p:nvSpPr>
            <p:spPr>
              <a:xfrm>
                <a:off x="10836316" y="3892747"/>
                <a:ext cx="743732" cy="96367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60" name="Google Shape;560;p4"/>
              <p:cNvGrpSpPr/>
              <p:nvPr/>
            </p:nvGrpSpPr>
            <p:grpSpPr>
              <a:xfrm>
                <a:off x="9576001" y="3676511"/>
                <a:ext cx="158813" cy="274755"/>
                <a:chOff x="9811565" y="3898786"/>
                <a:chExt cx="192249" cy="178752"/>
              </a:xfrm>
            </p:grpSpPr>
            <p:grpSp>
              <p:nvGrpSpPr>
                <p:cNvPr id="561" name="Google Shape;561;p4"/>
                <p:cNvGrpSpPr/>
                <p:nvPr/>
              </p:nvGrpSpPr>
              <p:grpSpPr>
                <a:xfrm>
                  <a:off x="9811565" y="3898786"/>
                  <a:ext cx="192249" cy="178752"/>
                  <a:chOff x="9925922" y="3548765"/>
                  <a:chExt cx="192249" cy="178752"/>
                </a:xfrm>
              </p:grpSpPr>
              <p:sp>
                <p:nvSpPr>
                  <p:cNvPr id="562" name="Google Shape;562;p4"/>
                  <p:cNvSpPr/>
                  <p:nvPr/>
                </p:nvSpPr>
                <p:spPr>
                  <a:xfrm>
                    <a:off x="9973942" y="3548765"/>
                    <a:ext cx="83233" cy="325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2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563" name="Google Shape;563;p4"/>
                  <p:cNvCxnSpPr/>
                  <p:nvPr/>
                </p:nvCxnSpPr>
                <p:spPr>
                  <a:xfrm flipH="1">
                    <a:off x="9925922" y="3688852"/>
                    <a:ext cx="78432" cy="3866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64" name="Google Shape;564;p4"/>
                  <p:cNvCxnSpPr/>
                  <p:nvPr/>
                </p:nvCxnSpPr>
                <p:spPr>
                  <a:xfrm>
                    <a:off x="10015558" y="3681602"/>
                    <a:ext cx="83234" cy="4591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65" name="Google Shape;565;p4"/>
                  <p:cNvCxnSpPr/>
                  <p:nvPr/>
                </p:nvCxnSpPr>
                <p:spPr>
                  <a:xfrm>
                    <a:off x="9945301" y="3616044"/>
                    <a:ext cx="17287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566" name="Google Shape;566;p4"/>
                <p:cNvCxnSpPr/>
                <p:nvPr/>
              </p:nvCxnSpPr>
              <p:spPr>
                <a:xfrm>
                  <a:off x="9893574" y="3938585"/>
                  <a:ext cx="0" cy="100288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567" name="Google Shape;567;p4"/>
            <p:cNvGrpSpPr/>
            <p:nvPr/>
          </p:nvGrpSpPr>
          <p:grpSpPr>
            <a:xfrm>
              <a:off x="5976054" y="4464412"/>
              <a:ext cx="2126857" cy="1216152"/>
              <a:chOff x="6435013" y="1981131"/>
              <a:chExt cx="2126857" cy="1216152"/>
            </a:xfrm>
          </p:grpSpPr>
          <p:sp>
            <p:nvSpPr>
              <p:cNvPr id="568" name="Google Shape;568;p4"/>
              <p:cNvSpPr/>
              <p:nvPr/>
            </p:nvSpPr>
            <p:spPr>
              <a:xfrm>
                <a:off x="6435013" y="1981131"/>
                <a:ext cx="2126857" cy="1066753"/>
              </a:xfrm>
              <a:prstGeom prst="flowChartOnlineStorage">
                <a:avLst/>
              </a:prstGeom>
              <a:noFill/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4"/>
              <p:cNvSpPr/>
              <p:nvPr/>
            </p:nvSpPr>
            <p:spPr>
              <a:xfrm>
                <a:off x="6583840" y="2093197"/>
                <a:ext cx="725461" cy="890814"/>
              </a:xfrm>
              <a:prstGeom prst="roundRect">
                <a:avLst>
                  <a:gd fmla="val 16667" name="adj"/>
                </a:avLst>
              </a:prstGeom>
              <a:solidFill>
                <a:srgbClr val="BFBFBF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70" name="Google Shape;570;p4"/>
              <p:cNvCxnSpPr/>
              <p:nvPr/>
            </p:nvCxnSpPr>
            <p:spPr>
              <a:xfrm>
                <a:off x="6655452" y="2274445"/>
                <a:ext cx="538647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571" name="Google Shape;571;p4"/>
              <p:cNvSpPr txBox="1"/>
              <p:nvPr/>
            </p:nvSpPr>
            <p:spPr>
              <a:xfrm flipH="1">
                <a:off x="6578485" y="2071493"/>
                <a:ext cx="538647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572" name="Google Shape;572;p4"/>
              <p:cNvSpPr txBox="1"/>
              <p:nvPr/>
            </p:nvSpPr>
            <p:spPr>
              <a:xfrm flipH="1">
                <a:off x="6576552" y="2328857"/>
                <a:ext cx="708513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/>
              </a:p>
            </p:txBody>
          </p:sp>
          <p:sp>
            <p:nvSpPr>
              <p:cNvPr id="573" name="Google Shape;573;p4"/>
              <p:cNvSpPr/>
              <p:nvPr/>
            </p:nvSpPr>
            <p:spPr>
              <a:xfrm>
                <a:off x="7378537" y="2093197"/>
                <a:ext cx="776810" cy="109286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4"/>
              <p:cNvSpPr/>
              <p:nvPr/>
            </p:nvSpPr>
            <p:spPr>
              <a:xfrm>
                <a:off x="6767250" y="3092713"/>
                <a:ext cx="1462231" cy="104570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4"/>
              <p:cNvSpPr/>
              <p:nvPr/>
            </p:nvSpPr>
            <p:spPr>
              <a:xfrm>
                <a:off x="7382346" y="2395462"/>
                <a:ext cx="776810" cy="107978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4"/>
              <p:cNvSpPr/>
              <p:nvPr/>
            </p:nvSpPr>
            <p:spPr>
              <a:xfrm>
                <a:off x="7382346" y="2247017"/>
                <a:ext cx="776810" cy="107978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4"/>
              <p:cNvSpPr/>
              <p:nvPr/>
            </p:nvSpPr>
            <p:spPr>
              <a:xfrm>
                <a:off x="7378537" y="2546290"/>
                <a:ext cx="776810" cy="107978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4"/>
              <p:cNvSpPr txBox="1"/>
              <p:nvPr/>
            </p:nvSpPr>
            <p:spPr>
              <a:xfrm flipH="1">
                <a:off x="6554059" y="2305773"/>
                <a:ext cx="809411" cy="4377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Shared Publication dataset</a:t>
                </a:r>
                <a:endParaRPr/>
              </a:p>
            </p:txBody>
          </p:sp>
        </p:grpSp>
        <p:cxnSp>
          <p:nvCxnSpPr>
            <p:cNvPr id="579" name="Google Shape;579;p4"/>
            <p:cNvCxnSpPr>
              <a:stCxn id="369" idx="3"/>
              <a:endCxn id="386" idx="1"/>
            </p:cNvCxnSpPr>
            <p:nvPr/>
          </p:nvCxnSpPr>
          <p:spPr>
            <a:xfrm>
              <a:off x="2255862" y="363897"/>
              <a:ext cx="2586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0" name="Google Shape;580;p4"/>
            <p:cNvCxnSpPr>
              <a:stCxn id="386" idx="3"/>
              <a:endCxn id="454" idx="1"/>
            </p:cNvCxnSpPr>
            <p:nvPr/>
          </p:nvCxnSpPr>
          <p:spPr>
            <a:xfrm>
              <a:off x="4568235" y="363897"/>
              <a:ext cx="290400" cy="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1" name="Google Shape;581;p4"/>
            <p:cNvCxnSpPr>
              <a:stCxn id="454" idx="3"/>
              <a:endCxn id="403" idx="1"/>
            </p:cNvCxnSpPr>
            <p:nvPr/>
          </p:nvCxnSpPr>
          <p:spPr>
            <a:xfrm>
              <a:off x="6912488" y="363897"/>
              <a:ext cx="293100" cy="12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2" name="Google Shape;582;p4"/>
            <p:cNvCxnSpPr>
              <a:stCxn id="403" idx="3"/>
              <a:endCxn id="420" idx="1"/>
            </p:cNvCxnSpPr>
            <p:nvPr/>
          </p:nvCxnSpPr>
          <p:spPr>
            <a:xfrm>
              <a:off x="9259326" y="365027"/>
              <a:ext cx="206700" cy="4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3" name="Google Shape;583;p4"/>
            <p:cNvCxnSpPr>
              <a:stCxn id="424" idx="2"/>
            </p:cNvCxnSpPr>
            <p:nvPr/>
          </p:nvCxnSpPr>
          <p:spPr>
            <a:xfrm>
              <a:off x="10490039" y="1048954"/>
              <a:ext cx="0" cy="256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4" name="Google Shape;584;p4"/>
            <p:cNvCxnSpPr>
              <a:stCxn id="437" idx="1"/>
              <a:endCxn id="483" idx="3"/>
            </p:cNvCxnSpPr>
            <p:nvPr/>
          </p:nvCxnSpPr>
          <p:spPr>
            <a:xfrm flipH="1">
              <a:off x="9259669" y="1838010"/>
              <a:ext cx="222900" cy="30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5" name="Google Shape;585;p4"/>
            <p:cNvCxnSpPr>
              <a:stCxn id="483" idx="1"/>
              <a:endCxn id="500" idx="3"/>
            </p:cNvCxnSpPr>
            <p:nvPr/>
          </p:nvCxnSpPr>
          <p:spPr>
            <a:xfrm flipH="1">
              <a:off x="6912860" y="1841068"/>
              <a:ext cx="293100" cy="4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6" name="Google Shape;586;p4"/>
            <p:cNvCxnSpPr>
              <a:stCxn id="500" idx="1"/>
              <a:endCxn id="517" idx="3"/>
            </p:cNvCxnSpPr>
            <p:nvPr/>
          </p:nvCxnSpPr>
          <p:spPr>
            <a:xfrm flipH="1">
              <a:off x="4597222" y="1845978"/>
              <a:ext cx="261900" cy="6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7" name="Google Shape;587;p4"/>
            <p:cNvCxnSpPr>
              <a:stCxn id="517" idx="1"/>
              <a:endCxn id="534" idx="3"/>
            </p:cNvCxnSpPr>
            <p:nvPr/>
          </p:nvCxnSpPr>
          <p:spPr>
            <a:xfrm flipH="1">
              <a:off x="2247286" y="1846464"/>
              <a:ext cx="296100" cy="4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588" name="Google Shape;588;p4"/>
            <p:cNvCxnSpPr>
              <a:stCxn id="538" idx="2"/>
              <a:endCxn id="551" idx="0"/>
            </p:cNvCxnSpPr>
            <p:nvPr/>
          </p:nvCxnSpPr>
          <p:spPr>
            <a:xfrm>
              <a:off x="1217546" y="2530391"/>
              <a:ext cx="600" cy="238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589" name="Google Shape;589;p4"/>
            <p:cNvGrpSpPr/>
            <p:nvPr/>
          </p:nvGrpSpPr>
          <p:grpSpPr>
            <a:xfrm>
              <a:off x="6990321" y="2520232"/>
              <a:ext cx="1239600" cy="467100"/>
              <a:chOff x="6990321" y="2520232"/>
              <a:chExt cx="1239600" cy="467100"/>
            </a:xfrm>
          </p:grpSpPr>
          <p:cxnSp>
            <p:nvCxnSpPr>
              <p:cNvPr id="590" name="Google Shape;590;p4"/>
              <p:cNvCxnSpPr>
                <a:stCxn id="487" idx="2"/>
                <a:endCxn id="471" idx="0"/>
              </p:cNvCxnSpPr>
              <p:nvPr/>
            </p:nvCxnSpPr>
            <p:spPr>
              <a:xfrm rot="5400000">
                <a:off x="7376571" y="2133982"/>
                <a:ext cx="467100" cy="12396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12700">
                <a:solidFill>
                  <a:schemeClr val="accent1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  <p:sp>
            <p:nvSpPr>
              <p:cNvPr id="591" name="Google Shape;591;p4"/>
              <p:cNvSpPr/>
              <p:nvPr/>
            </p:nvSpPr>
            <p:spPr>
              <a:xfrm>
                <a:off x="7391171" y="2673403"/>
                <a:ext cx="512375" cy="217552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Copy</a:t>
                </a:r>
                <a:endParaRPr/>
              </a:p>
            </p:txBody>
          </p:sp>
        </p:grpSp>
        <p:grpSp>
          <p:nvGrpSpPr>
            <p:cNvPr id="592" name="Google Shape;592;p4"/>
            <p:cNvGrpSpPr/>
            <p:nvPr/>
          </p:nvGrpSpPr>
          <p:grpSpPr>
            <a:xfrm>
              <a:off x="184553" y="4199909"/>
              <a:ext cx="2057400" cy="1216152"/>
              <a:chOff x="193673" y="4637774"/>
              <a:chExt cx="2981296" cy="1894764"/>
            </a:xfrm>
          </p:grpSpPr>
          <p:sp>
            <p:nvSpPr>
              <p:cNvPr id="593" name="Google Shape;593;p4"/>
              <p:cNvSpPr/>
              <p:nvPr/>
            </p:nvSpPr>
            <p:spPr>
              <a:xfrm>
                <a:off x="309759" y="4682623"/>
                <a:ext cx="1527048" cy="1581911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4" name="Google Shape;594;p4"/>
              <p:cNvSpPr/>
              <p:nvPr/>
            </p:nvSpPr>
            <p:spPr>
              <a:xfrm>
                <a:off x="203169" y="4637774"/>
                <a:ext cx="2971800" cy="1682496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95" name="Google Shape;595;p4"/>
              <p:cNvCxnSpPr/>
              <p:nvPr/>
            </p:nvCxnSpPr>
            <p:spPr>
              <a:xfrm>
                <a:off x="486105" y="4981781"/>
                <a:ext cx="107789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596" name="Google Shape;596;p4"/>
              <p:cNvSpPr txBox="1"/>
              <p:nvPr/>
            </p:nvSpPr>
            <p:spPr>
              <a:xfrm flipH="1">
                <a:off x="330527" y="4715956"/>
                <a:ext cx="1095277" cy="341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597" name="Google Shape;597;p4"/>
              <p:cNvSpPr txBox="1"/>
              <p:nvPr/>
            </p:nvSpPr>
            <p:spPr>
              <a:xfrm flipH="1">
                <a:off x="297648" y="5102060"/>
                <a:ext cx="1525468" cy="5115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Generate the shared publication dataset</a:t>
                </a:r>
                <a:endParaRPr/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193673" y="6367759"/>
                <a:ext cx="2971800" cy="164779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2026551" y="4846748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0" name="Google Shape;600;p4"/>
              <p:cNvSpPr/>
              <p:nvPr/>
            </p:nvSpPr>
            <p:spPr>
              <a:xfrm>
                <a:off x="2022473" y="5248529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601;p4"/>
              <p:cNvSpPr/>
              <p:nvPr/>
            </p:nvSpPr>
            <p:spPr>
              <a:xfrm>
                <a:off x="2022473" y="5041948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2022473" y="5454573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03" name="Google Shape;603;p4"/>
            <p:cNvCxnSpPr>
              <a:stCxn id="594" idx="3"/>
              <a:endCxn id="568" idx="1"/>
            </p:cNvCxnSpPr>
            <p:nvPr/>
          </p:nvCxnSpPr>
          <p:spPr>
            <a:xfrm>
              <a:off x="2241953" y="4739863"/>
              <a:ext cx="3734100" cy="258000"/>
            </a:xfrm>
            <a:prstGeom prst="bentConnector3">
              <a:avLst>
                <a:gd fmla="val 61429" name="adj1"/>
              </a:avLst>
            </a:prstGeom>
            <a:noFill/>
            <a:ln cap="flat" cmpd="sng" w="12700">
              <a:solidFill>
                <a:schemeClr val="accent1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604" name="Google Shape;604;p4"/>
            <p:cNvSpPr/>
            <p:nvPr/>
          </p:nvSpPr>
          <p:spPr>
            <a:xfrm>
              <a:off x="4636148" y="4893412"/>
              <a:ext cx="672002" cy="219456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generate</a:t>
              </a:r>
              <a:endParaRPr/>
            </a:p>
          </p:txBody>
        </p:sp>
        <p:cxnSp>
          <p:nvCxnSpPr>
            <p:cNvPr id="605" name="Google Shape;605;p4"/>
            <p:cNvCxnSpPr>
              <a:stCxn id="594" idx="3"/>
              <a:endCxn id="471" idx="1"/>
            </p:cNvCxnSpPr>
            <p:nvPr/>
          </p:nvCxnSpPr>
          <p:spPr>
            <a:xfrm flipH="1" rot="10800000">
              <a:off x="2241953" y="3520663"/>
              <a:ext cx="3685200" cy="1219200"/>
            </a:xfrm>
            <a:prstGeom prst="bentConnector3">
              <a:avLst>
                <a:gd fmla="val 62059" name="adj1"/>
              </a:avLst>
            </a:prstGeom>
            <a:noFill/>
            <a:ln cap="flat" cmpd="sng" w="12700">
              <a:solidFill>
                <a:schemeClr val="accent1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606" name="Google Shape;606;p4"/>
            <p:cNvSpPr/>
            <p:nvPr/>
          </p:nvSpPr>
          <p:spPr>
            <a:xfrm>
              <a:off x="4604078" y="3410502"/>
              <a:ext cx="672002" cy="219456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/>
            </a:p>
          </p:txBody>
        </p:sp>
        <p:cxnSp>
          <p:nvCxnSpPr>
            <p:cNvPr id="607" name="Google Shape;607;p4"/>
            <p:cNvCxnSpPr>
              <a:stCxn id="555" idx="2"/>
              <a:endCxn id="594" idx="0"/>
            </p:cNvCxnSpPr>
            <p:nvPr/>
          </p:nvCxnSpPr>
          <p:spPr>
            <a:xfrm>
              <a:off x="1215113" y="3986052"/>
              <a:ext cx="1500" cy="2139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608" name="Google Shape;608;p4"/>
            <p:cNvGrpSpPr/>
            <p:nvPr/>
          </p:nvGrpSpPr>
          <p:grpSpPr>
            <a:xfrm>
              <a:off x="176230" y="5979653"/>
              <a:ext cx="2056811" cy="1216763"/>
              <a:chOff x="185142" y="5814266"/>
              <a:chExt cx="2056811" cy="1216763"/>
            </a:xfrm>
          </p:grpSpPr>
          <p:grpSp>
            <p:nvGrpSpPr>
              <p:cNvPr id="609" name="Google Shape;609;p4"/>
              <p:cNvGrpSpPr/>
              <p:nvPr/>
            </p:nvGrpSpPr>
            <p:grpSpPr>
              <a:xfrm>
                <a:off x="185142" y="5814266"/>
                <a:ext cx="2056811" cy="1216763"/>
                <a:chOff x="9559510" y="3620382"/>
                <a:chExt cx="2056811" cy="1216763"/>
              </a:xfrm>
            </p:grpSpPr>
            <p:sp>
              <p:nvSpPr>
                <p:cNvPr id="610" name="Google Shape;610;p4"/>
                <p:cNvSpPr/>
                <p:nvPr/>
              </p:nvSpPr>
              <p:spPr>
                <a:xfrm>
                  <a:off x="9562473" y="3620382"/>
                  <a:ext cx="2053848" cy="107519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AC5B23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1" name="Google Shape;611;p4"/>
                <p:cNvSpPr/>
                <p:nvPr/>
              </p:nvSpPr>
              <p:spPr>
                <a:xfrm>
                  <a:off x="9722064" y="3648093"/>
                  <a:ext cx="1056765" cy="1014085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966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612" name="Google Shape;612;p4"/>
                <p:cNvCxnSpPr/>
                <p:nvPr/>
              </p:nvCxnSpPr>
              <p:spPr>
                <a:xfrm>
                  <a:off x="9800647" y="3834914"/>
                  <a:ext cx="73058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613" name="Google Shape;613;p4"/>
                <p:cNvSpPr txBox="1"/>
                <p:nvPr/>
              </p:nvSpPr>
              <p:spPr>
                <a:xfrm flipH="1">
                  <a:off x="9779268" y="3629082"/>
                  <a:ext cx="796689" cy="2188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baseline="-25000"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12</a:t>
                  </a:r>
                  <a:endParaRPr/>
                </a:p>
              </p:txBody>
            </p:sp>
            <p:sp>
              <p:nvSpPr>
                <p:cNvPr id="614" name="Google Shape;614;p4"/>
                <p:cNvSpPr/>
                <p:nvPr/>
              </p:nvSpPr>
              <p:spPr>
                <a:xfrm>
                  <a:off x="9559510" y="4719971"/>
                  <a:ext cx="2053848" cy="117174"/>
                </a:xfrm>
                <a:prstGeom prst="rect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5" name="Google Shape;615;p4"/>
                <p:cNvSpPr/>
                <p:nvPr/>
              </p:nvSpPr>
              <p:spPr>
                <a:xfrm>
                  <a:off x="10836316" y="3761160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6" name="Google Shape;616;p4"/>
                <p:cNvSpPr/>
                <p:nvPr/>
              </p:nvSpPr>
              <p:spPr>
                <a:xfrm>
                  <a:off x="10829590" y="40342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7" name="Google Shape;617;p4"/>
                <p:cNvSpPr/>
                <p:nvPr/>
              </p:nvSpPr>
              <p:spPr>
                <a:xfrm>
                  <a:off x="10829590" y="4164666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8" name="Google Shape;618;p4"/>
                <p:cNvSpPr/>
                <p:nvPr/>
              </p:nvSpPr>
              <p:spPr>
                <a:xfrm>
                  <a:off x="10836316" y="38927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19" name="Google Shape;619;p4"/>
                <p:cNvGrpSpPr/>
                <p:nvPr/>
              </p:nvGrpSpPr>
              <p:grpSpPr>
                <a:xfrm>
                  <a:off x="9576001" y="3676511"/>
                  <a:ext cx="158813" cy="274755"/>
                  <a:chOff x="9811565" y="3898786"/>
                  <a:chExt cx="192249" cy="178752"/>
                </a:xfrm>
              </p:grpSpPr>
              <p:grpSp>
                <p:nvGrpSpPr>
                  <p:cNvPr id="620" name="Google Shape;620;p4"/>
                  <p:cNvGrpSpPr/>
                  <p:nvPr/>
                </p:nvGrpSpPr>
                <p:grpSpPr>
                  <a:xfrm>
                    <a:off x="9811565" y="3898786"/>
                    <a:ext cx="192249" cy="178752"/>
                    <a:chOff x="9925922" y="3548765"/>
                    <a:chExt cx="192249" cy="178752"/>
                  </a:xfrm>
                </p:grpSpPr>
                <p:sp>
                  <p:nvSpPr>
                    <p:cNvPr id="621" name="Google Shape;621;p4"/>
                    <p:cNvSpPr/>
                    <p:nvPr/>
                  </p:nvSpPr>
                  <p:spPr>
                    <a:xfrm>
                      <a:off x="9973942" y="3548765"/>
                      <a:ext cx="83233" cy="32547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31538F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22" name="Google Shape;622;p4"/>
                    <p:cNvCxnSpPr/>
                    <p:nvPr/>
                  </p:nvCxnSpPr>
                  <p:spPr>
                    <a:xfrm flipH="1">
                      <a:off x="9925922" y="3688852"/>
                      <a:ext cx="78432" cy="3866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23" name="Google Shape;623;p4"/>
                    <p:cNvCxnSpPr/>
                    <p:nvPr/>
                  </p:nvCxnSpPr>
                  <p:spPr>
                    <a:xfrm>
                      <a:off x="10015558" y="3681602"/>
                      <a:ext cx="83234" cy="4591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24" name="Google Shape;624;p4"/>
                    <p:cNvCxnSpPr/>
                    <p:nvPr/>
                  </p:nvCxnSpPr>
                  <p:spPr>
                    <a:xfrm>
                      <a:off x="9945301" y="3616044"/>
                      <a:ext cx="17287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625" name="Google Shape;625;p4"/>
                  <p:cNvCxnSpPr/>
                  <p:nvPr/>
                </p:nvCxnSpPr>
                <p:spPr>
                  <a:xfrm>
                    <a:off x="9893574" y="3938585"/>
                    <a:ext cx="0" cy="100288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  <p:sp>
            <p:nvSpPr>
              <p:cNvPr id="626" name="Google Shape;626;p4"/>
              <p:cNvSpPr txBox="1"/>
              <p:nvPr/>
            </p:nvSpPr>
            <p:spPr>
              <a:xfrm flipH="1">
                <a:off x="343809" y="5993637"/>
                <a:ext cx="1075140" cy="5471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Move the shared Publication dataset from Azure server to the intended  server</a:t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27" name="Google Shape;627;p4"/>
            <p:cNvGrpSpPr/>
            <p:nvPr/>
          </p:nvGrpSpPr>
          <p:grpSpPr>
            <a:xfrm>
              <a:off x="2527915" y="5980490"/>
              <a:ext cx="2056811" cy="1216763"/>
              <a:chOff x="185142" y="5814266"/>
              <a:chExt cx="2056811" cy="1216763"/>
            </a:xfrm>
          </p:grpSpPr>
          <p:grpSp>
            <p:nvGrpSpPr>
              <p:cNvPr id="628" name="Google Shape;628;p4"/>
              <p:cNvGrpSpPr/>
              <p:nvPr/>
            </p:nvGrpSpPr>
            <p:grpSpPr>
              <a:xfrm>
                <a:off x="185142" y="5814266"/>
                <a:ext cx="2056811" cy="1216763"/>
                <a:chOff x="9559510" y="3620382"/>
                <a:chExt cx="2056811" cy="1216763"/>
              </a:xfrm>
            </p:grpSpPr>
            <p:sp>
              <p:nvSpPr>
                <p:cNvPr id="629" name="Google Shape;629;p4"/>
                <p:cNvSpPr/>
                <p:nvPr/>
              </p:nvSpPr>
              <p:spPr>
                <a:xfrm>
                  <a:off x="9562473" y="3620382"/>
                  <a:ext cx="2053848" cy="107519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AC5B23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0" name="Google Shape;630;p4"/>
                <p:cNvSpPr/>
                <p:nvPr/>
              </p:nvSpPr>
              <p:spPr>
                <a:xfrm>
                  <a:off x="9722064" y="3648093"/>
                  <a:ext cx="1056765" cy="1014085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966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631" name="Google Shape;631;p4"/>
                <p:cNvCxnSpPr/>
                <p:nvPr/>
              </p:nvCxnSpPr>
              <p:spPr>
                <a:xfrm>
                  <a:off x="9800647" y="3834914"/>
                  <a:ext cx="73058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632" name="Google Shape;632;p4"/>
                <p:cNvSpPr txBox="1"/>
                <p:nvPr/>
              </p:nvSpPr>
              <p:spPr>
                <a:xfrm flipH="1">
                  <a:off x="9779268" y="3629082"/>
                  <a:ext cx="796689" cy="2188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baseline="-25000"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13</a:t>
                  </a:r>
                  <a:endParaRPr/>
                </a:p>
              </p:txBody>
            </p:sp>
            <p:sp>
              <p:nvSpPr>
                <p:cNvPr id="633" name="Google Shape;633;p4"/>
                <p:cNvSpPr/>
                <p:nvPr/>
              </p:nvSpPr>
              <p:spPr>
                <a:xfrm>
                  <a:off x="9559510" y="4719971"/>
                  <a:ext cx="2053848" cy="117174"/>
                </a:xfrm>
                <a:prstGeom prst="rect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4" name="Google Shape;634;p4"/>
                <p:cNvSpPr/>
                <p:nvPr/>
              </p:nvSpPr>
              <p:spPr>
                <a:xfrm>
                  <a:off x="10836316" y="3761160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5" name="Google Shape;635;p4"/>
                <p:cNvSpPr/>
                <p:nvPr/>
              </p:nvSpPr>
              <p:spPr>
                <a:xfrm>
                  <a:off x="10829590" y="40342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6" name="Google Shape;636;p4"/>
                <p:cNvSpPr/>
                <p:nvPr/>
              </p:nvSpPr>
              <p:spPr>
                <a:xfrm>
                  <a:off x="10829590" y="4164666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7" name="Google Shape;637;p4"/>
                <p:cNvSpPr/>
                <p:nvPr/>
              </p:nvSpPr>
              <p:spPr>
                <a:xfrm>
                  <a:off x="10836316" y="38927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38" name="Google Shape;638;p4"/>
                <p:cNvGrpSpPr/>
                <p:nvPr/>
              </p:nvGrpSpPr>
              <p:grpSpPr>
                <a:xfrm>
                  <a:off x="9576001" y="3676511"/>
                  <a:ext cx="158813" cy="274755"/>
                  <a:chOff x="9811565" y="3898786"/>
                  <a:chExt cx="192249" cy="178752"/>
                </a:xfrm>
              </p:grpSpPr>
              <p:grpSp>
                <p:nvGrpSpPr>
                  <p:cNvPr id="639" name="Google Shape;639;p4"/>
                  <p:cNvGrpSpPr/>
                  <p:nvPr/>
                </p:nvGrpSpPr>
                <p:grpSpPr>
                  <a:xfrm>
                    <a:off x="9811565" y="3898786"/>
                    <a:ext cx="192249" cy="178752"/>
                    <a:chOff x="9925922" y="3548765"/>
                    <a:chExt cx="192249" cy="178752"/>
                  </a:xfrm>
                </p:grpSpPr>
                <p:sp>
                  <p:nvSpPr>
                    <p:cNvPr id="640" name="Google Shape;640;p4"/>
                    <p:cNvSpPr/>
                    <p:nvPr/>
                  </p:nvSpPr>
                  <p:spPr>
                    <a:xfrm>
                      <a:off x="9973942" y="3548765"/>
                      <a:ext cx="83233" cy="32547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31538F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41" name="Google Shape;641;p4"/>
                    <p:cNvCxnSpPr/>
                    <p:nvPr/>
                  </p:nvCxnSpPr>
                  <p:spPr>
                    <a:xfrm flipH="1">
                      <a:off x="9925922" y="3688852"/>
                      <a:ext cx="78432" cy="3866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42" name="Google Shape;642;p4"/>
                    <p:cNvCxnSpPr/>
                    <p:nvPr/>
                  </p:nvCxnSpPr>
                  <p:spPr>
                    <a:xfrm>
                      <a:off x="10015558" y="3681602"/>
                      <a:ext cx="83234" cy="4591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43" name="Google Shape;643;p4"/>
                    <p:cNvCxnSpPr/>
                    <p:nvPr/>
                  </p:nvCxnSpPr>
                  <p:spPr>
                    <a:xfrm>
                      <a:off x="9945301" y="3616044"/>
                      <a:ext cx="17287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644" name="Google Shape;644;p4"/>
                  <p:cNvCxnSpPr/>
                  <p:nvPr/>
                </p:nvCxnSpPr>
                <p:spPr>
                  <a:xfrm>
                    <a:off x="9893574" y="3938585"/>
                    <a:ext cx="0" cy="100288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  <p:sp>
            <p:nvSpPr>
              <p:cNvPr id="645" name="Google Shape;645;p4"/>
              <p:cNvSpPr txBox="1"/>
              <p:nvPr/>
            </p:nvSpPr>
            <p:spPr>
              <a:xfrm flipH="1">
                <a:off x="288186" y="6118187"/>
                <a:ext cx="1075140" cy="2188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website</a:t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6" name="Google Shape;646;p4"/>
            <p:cNvGrpSpPr/>
            <p:nvPr/>
          </p:nvGrpSpPr>
          <p:grpSpPr>
            <a:xfrm>
              <a:off x="4872168" y="5975240"/>
              <a:ext cx="2056811" cy="1216763"/>
              <a:chOff x="185142" y="5814266"/>
              <a:chExt cx="2056811" cy="1216763"/>
            </a:xfrm>
          </p:grpSpPr>
          <p:grpSp>
            <p:nvGrpSpPr>
              <p:cNvPr id="647" name="Google Shape;647;p4"/>
              <p:cNvGrpSpPr/>
              <p:nvPr/>
            </p:nvGrpSpPr>
            <p:grpSpPr>
              <a:xfrm>
                <a:off x="185142" y="5814266"/>
                <a:ext cx="2056811" cy="1216763"/>
                <a:chOff x="9559510" y="3620382"/>
                <a:chExt cx="2056811" cy="1216763"/>
              </a:xfrm>
            </p:grpSpPr>
            <p:sp>
              <p:nvSpPr>
                <p:cNvPr id="648" name="Google Shape;648;p4"/>
                <p:cNvSpPr/>
                <p:nvPr/>
              </p:nvSpPr>
              <p:spPr>
                <a:xfrm>
                  <a:off x="9562473" y="3620382"/>
                  <a:ext cx="2053848" cy="107519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AC5B23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9" name="Google Shape;649;p4"/>
                <p:cNvSpPr/>
                <p:nvPr/>
              </p:nvSpPr>
              <p:spPr>
                <a:xfrm>
                  <a:off x="9722064" y="3648093"/>
                  <a:ext cx="1056765" cy="1014085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966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650" name="Google Shape;650;p4"/>
                <p:cNvCxnSpPr/>
                <p:nvPr/>
              </p:nvCxnSpPr>
              <p:spPr>
                <a:xfrm>
                  <a:off x="9800647" y="3834914"/>
                  <a:ext cx="73058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651" name="Google Shape;651;p4"/>
                <p:cNvSpPr txBox="1"/>
                <p:nvPr/>
              </p:nvSpPr>
              <p:spPr>
                <a:xfrm flipH="1">
                  <a:off x="9779268" y="3629082"/>
                  <a:ext cx="796689" cy="2188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baseline="-25000"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14</a:t>
                  </a:r>
                  <a:endParaRPr/>
                </a:p>
              </p:txBody>
            </p:sp>
            <p:sp>
              <p:nvSpPr>
                <p:cNvPr id="652" name="Google Shape;652;p4"/>
                <p:cNvSpPr/>
                <p:nvPr/>
              </p:nvSpPr>
              <p:spPr>
                <a:xfrm>
                  <a:off x="9559510" y="4719971"/>
                  <a:ext cx="2053848" cy="117174"/>
                </a:xfrm>
                <a:prstGeom prst="rect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3" name="Google Shape;653;p4"/>
                <p:cNvSpPr/>
                <p:nvPr/>
              </p:nvSpPr>
              <p:spPr>
                <a:xfrm>
                  <a:off x="10836316" y="3761160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4" name="Google Shape;654;p4"/>
                <p:cNvSpPr/>
                <p:nvPr/>
              </p:nvSpPr>
              <p:spPr>
                <a:xfrm>
                  <a:off x="10829590" y="40342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5" name="Google Shape;655;p4"/>
                <p:cNvSpPr/>
                <p:nvPr/>
              </p:nvSpPr>
              <p:spPr>
                <a:xfrm>
                  <a:off x="10829590" y="4164666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6" name="Google Shape;656;p4"/>
                <p:cNvSpPr/>
                <p:nvPr/>
              </p:nvSpPr>
              <p:spPr>
                <a:xfrm>
                  <a:off x="10836316" y="38927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57" name="Google Shape;657;p4"/>
                <p:cNvGrpSpPr/>
                <p:nvPr/>
              </p:nvGrpSpPr>
              <p:grpSpPr>
                <a:xfrm>
                  <a:off x="9576001" y="3676511"/>
                  <a:ext cx="158813" cy="274755"/>
                  <a:chOff x="9811565" y="3898786"/>
                  <a:chExt cx="192249" cy="178752"/>
                </a:xfrm>
              </p:grpSpPr>
              <p:grpSp>
                <p:nvGrpSpPr>
                  <p:cNvPr id="658" name="Google Shape;658;p4"/>
                  <p:cNvGrpSpPr/>
                  <p:nvPr/>
                </p:nvGrpSpPr>
                <p:grpSpPr>
                  <a:xfrm>
                    <a:off x="9811565" y="3898786"/>
                    <a:ext cx="192249" cy="178752"/>
                    <a:chOff x="9925922" y="3548765"/>
                    <a:chExt cx="192249" cy="178752"/>
                  </a:xfrm>
                </p:grpSpPr>
                <p:sp>
                  <p:nvSpPr>
                    <p:cNvPr id="659" name="Google Shape;659;p4"/>
                    <p:cNvSpPr/>
                    <p:nvPr/>
                  </p:nvSpPr>
                  <p:spPr>
                    <a:xfrm>
                      <a:off x="9973942" y="3548765"/>
                      <a:ext cx="83233" cy="32547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31538F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60" name="Google Shape;660;p4"/>
                    <p:cNvCxnSpPr/>
                    <p:nvPr/>
                  </p:nvCxnSpPr>
                  <p:spPr>
                    <a:xfrm flipH="1">
                      <a:off x="9925922" y="3688852"/>
                      <a:ext cx="78432" cy="3866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61" name="Google Shape;661;p4"/>
                    <p:cNvCxnSpPr/>
                    <p:nvPr/>
                  </p:nvCxnSpPr>
                  <p:spPr>
                    <a:xfrm>
                      <a:off x="10015558" y="3681602"/>
                      <a:ext cx="83234" cy="4591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62" name="Google Shape;662;p4"/>
                    <p:cNvCxnSpPr/>
                    <p:nvPr/>
                  </p:nvCxnSpPr>
                  <p:spPr>
                    <a:xfrm>
                      <a:off x="9945301" y="3616044"/>
                      <a:ext cx="17287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663" name="Google Shape;663;p4"/>
                  <p:cNvCxnSpPr/>
                  <p:nvPr/>
                </p:nvCxnSpPr>
                <p:spPr>
                  <a:xfrm>
                    <a:off x="9893574" y="3938585"/>
                    <a:ext cx="0" cy="100288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  <p:sp>
            <p:nvSpPr>
              <p:cNvPr id="664" name="Google Shape;664;p4"/>
              <p:cNvSpPr txBox="1"/>
              <p:nvPr/>
            </p:nvSpPr>
            <p:spPr>
              <a:xfrm flipH="1">
                <a:off x="338508" y="6105993"/>
                <a:ext cx="1075140" cy="3283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 the intended countries</a:t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65" name="Google Shape;665;p4"/>
            <p:cNvGrpSpPr/>
            <p:nvPr/>
          </p:nvGrpSpPr>
          <p:grpSpPr>
            <a:xfrm>
              <a:off x="7209516" y="5973773"/>
              <a:ext cx="2057400" cy="1216152"/>
              <a:chOff x="193673" y="4637774"/>
              <a:chExt cx="2981296" cy="1894764"/>
            </a:xfrm>
          </p:grpSpPr>
          <p:sp>
            <p:nvSpPr>
              <p:cNvPr id="666" name="Google Shape;666;p4"/>
              <p:cNvSpPr/>
              <p:nvPr/>
            </p:nvSpPr>
            <p:spPr>
              <a:xfrm>
                <a:off x="309759" y="4682623"/>
                <a:ext cx="1527048" cy="1581911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12700">
                <a:solidFill>
                  <a:srgbClr val="BA8C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7" name="Google Shape;667;p4"/>
              <p:cNvSpPr/>
              <p:nvPr/>
            </p:nvSpPr>
            <p:spPr>
              <a:xfrm>
                <a:off x="203169" y="4637774"/>
                <a:ext cx="2971800" cy="1682496"/>
              </a:xfrm>
              <a:prstGeom prst="rect">
                <a:avLst/>
              </a:prstGeom>
              <a:noFill/>
              <a:ln cap="flat" cmpd="sng" w="12700">
                <a:solidFill>
                  <a:srgbClr val="AC5B23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68" name="Google Shape;668;p4"/>
              <p:cNvCxnSpPr/>
              <p:nvPr/>
            </p:nvCxnSpPr>
            <p:spPr>
              <a:xfrm>
                <a:off x="486105" y="4981781"/>
                <a:ext cx="107789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669" name="Google Shape;669;p4"/>
              <p:cNvSpPr txBox="1"/>
              <p:nvPr/>
            </p:nvSpPr>
            <p:spPr>
              <a:xfrm flipH="1">
                <a:off x="330527" y="4715956"/>
                <a:ext cx="1095277" cy="341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baseline="-25000"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670" name="Google Shape;670;p4"/>
              <p:cNvSpPr txBox="1"/>
              <p:nvPr/>
            </p:nvSpPr>
            <p:spPr>
              <a:xfrm flipH="1">
                <a:off x="297648" y="5102060"/>
                <a:ext cx="1525468" cy="8525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Visualize the shared publication between the selected countries </a:t>
                </a:r>
                <a:endParaRPr/>
              </a:p>
            </p:txBody>
          </p:sp>
          <p:sp>
            <p:nvSpPr>
              <p:cNvPr id="671" name="Google Shape;671;p4"/>
              <p:cNvSpPr/>
              <p:nvPr/>
            </p:nvSpPr>
            <p:spPr>
              <a:xfrm>
                <a:off x="193673" y="6367759"/>
                <a:ext cx="2971800" cy="164779"/>
              </a:xfrm>
              <a:prstGeom prst="rect">
                <a:avLst/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2" name="Google Shape;672;p4"/>
              <p:cNvSpPr/>
              <p:nvPr/>
            </p:nvSpPr>
            <p:spPr>
              <a:xfrm>
                <a:off x="2026551" y="4846748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3" name="Google Shape;673;p4"/>
              <p:cNvSpPr/>
              <p:nvPr/>
            </p:nvSpPr>
            <p:spPr>
              <a:xfrm>
                <a:off x="2022473" y="5248529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4" name="Google Shape;674;p4"/>
              <p:cNvSpPr/>
              <p:nvPr/>
            </p:nvSpPr>
            <p:spPr>
              <a:xfrm>
                <a:off x="2022473" y="5041948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5" name="Google Shape;675;p4"/>
              <p:cNvSpPr/>
              <p:nvPr/>
            </p:nvSpPr>
            <p:spPr>
              <a:xfrm>
                <a:off x="2022473" y="5454573"/>
                <a:ext cx="1097280" cy="135519"/>
              </a:xfrm>
              <a:prstGeom prst="roundRect">
                <a:avLst>
                  <a:gd fmla="val 16667" name="adj"/>
                </a:avLst>
              </a:prstGeom>
              <a:solidFill>
                <a:schemeClr val="accent1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76" name="Google Shape;676;p4"/>
            <p:cNvCxnSpPr>
              <a:stCxn id="667" idx="3"/>
              <a:endCxn id="568" idx="3"/>
            </p:cNvCxnSpPr>
            <p:nvPr/>
          </p:nvCxnSpPr>
          <p:spPr>
            <a:xfrm rot="10800000">
              <a:off x="7748316" y="4997827"/>
              <a:ext cx="1518600" cy="1515900"/>
            </a:xfrm>
            <a:prstGeom prst="bentConnector3">
              <a:avLst>
                <a:gd fmla="val -136923" name="adj1"/>
              </a:avLst>
            </a:prstGeom>
            <a:noFill/>
            <a:ln cap="flat" cmpd="sng" w="12700">
              <a:solidFill>
                <a:schemeClr val="accent1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677" name="Google Shape;677;p4"/>
            <p:cNvSpPr/>
            <p:nvPr/>
          </p:nvSpPr>
          <p:spPr>
            <a:xfrm>
              <a:off x="8375829" y="4898590"/>
              <a:ext cx="672002" cy="219456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/>
            </a:p>
          </p:txBody>
        </p:sp>
        <p:cxnSp>
          <p:nvCxnSpPr>
            <p:cNvPr id="678" name="Google Shape;678;p4"/>
            <p:cNvCxnSpPr>
              <a:stCxn id="598" idx="2"/>
              <a:endCxn id="610" idx="0"/>
            </p:cNvCxnSpPr>
            <p:nvPr/>
          </p:nvCxnSpPr>
          <p:spPr>
            <a:xfrm flipH="1">
              <a:off x="1206076" y="5416061"/>
              <a:ext cx="3900" cy="5637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679" name="Google Shape;679;p4"/>
            <p:cNvCxnSpPr>
              <a:stCxn id="610" idx="3"/>
              <a:endCxn id="629" idx="1"/>
            </p:cNvCxnSpPr>
            <p:nvPr/>
          </p:nvCxnSpPr>
          <p:spPr>
            <a:xfrm>
              <a:off x="2233041" y="6517252"/>
              <a:ext cx="297900" cy="9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680" name="Google Shape;680;p4"/>
            <p:cNvCxnSpPr>
              <a:stCxn id="629" idx="3"/>
              <a:endCxn id="648" idx="1"/>
            </p:cNvCxnSpPr>
            <p:nvPr/>
          </p:nvCxnSpPr>
          <p:spPr>
            <a:xfrm flipH="1" rot="10800000">
              <a:off x="4584726" y="6512989"/>
              <a:ext cx="290400" cy="5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681" name="Google Shape;681;p4"/>
            <p:cNvCxnSpPr>
              <a:stCxn id="648" idx="3"/>
              <a:endCxn id="667" idx="1"/>
            </p:cNvCxnSpPr>
            <p:nvPr/>
          </p:nvCxnSpPr>
          <p:spPr>
            <a:xfrm>
              <a:off x="6928979" y="6512839"/>
              <a:ext cx="287100" cy="9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grpSp>
          <p:nvGrpSpPr>
            <p:cNvPr id="682" name="Google Shape;682;p4"/>
            <p:cNvGrpSpPr/>
            <p:nvPr/>
          </p:nvGrpSpPr>
          <p:grpSpPr>
            <a:xfrm>
              <a:off x="11913274" y="2973620"/>
              <a:ext cx="2056811" cy="1216763"/>
              <a:chOff x="185142" y="5814266"/>
              <a:chExt cx="2056811" cy="1216763"/>
            </a:xfrm>
          </p:grpSpPr>
          <p:grpSp>
            <p:nvGrpSpPr>
              <p:cNvPr id="683" name="Google Shape;683;p4"/>
              <p:cNvGrpSpPr/>
              <p:nvPr/>
            </p:nvGrpSpPr>
            <p:grpSpPr>
              <a:xfrm>
                <a:off x="185142" y="5814266"/>
                <a:ext cx="2056811" cy="1216763"/>
                <a:chOff x="9559510" y="3620382"/>
                <a:chExt cx="2056811" cy="1216763"/>
              </a:xfrm>
            </p:grpSpPr>
            <p:sp>
              <p:nvSpPr>
                <p:cNvPr id="684" name="Google Shape;684;p4"/>
                <p:cNvSpPr/>
                <p:nvPr/>
              </p:nvSpPr>
              <p:spPr>
                <a:xfrm>
                  <a:off x="9562473" y="3620382"/>
                  <a:ext cx="2053848" cy="1075198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AC5B23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5" name="Google Shape;685;p4"/>
                <p:cNvSpPr/>
                <p:nvPr/>
              </p:nvSpPr>
              <p:spPr>
                <a:xfrm>
                  <a:off x="9722064" y="3648093"/>
                  <a:ext cx="1056765" cy="1014085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FFD966"/>
                </a:solidFill>
                <a:ln cap="flat" cmpd="sng" w="12700">
                  <a:solidFill>
                    <a:srgbClr val="BA8C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686" name="Google Shape;686;p4"/>
                <p:cNvCxnSpPr/>
                <p:nvPr/>
              </p:nvCxnSpPr>
              <p:spPr>
                <a:xfrm>
                  <a:off x="9800647" y="3834914"/>
                  <a:ext cx="730589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sp>
              <p:nvSpPr>
                <p:cNvPr id="687" name="Google Shape;687;p4"/>
                <p:cNvSpPr txBox="1"/>
                <p:nvPr/>
              </p:nvSpPr>
              <p:spPr>
                <a:xfrm flipH="1">
                  <a:off x="9779268" y="3629082"/>
                  <a:ext cx="796689" cy="2188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baseline="-25000" lang="en-US" sz="6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0</a:t>
                  </a:r>
                  <a:endParaRPr/>
                </a:p>
              </p:txBody>
            </p:sp>
            <p:sp>
              <p:nvSpPr>
                <p:cNvPr id="688" name="Google Shape;688;p4"/>
                <p:cNvSpPr/>
                <p:nvPr/>
              </p:nvSpPr>
              <p:spPr>
                <a:xfrm>
                  <a:off x="9559510" y="4719971"/>
                  <a:ext cx="2053848" cy="117174"/>
                </a:xfrm>
                <a:prstGeom prst="rect">
                  <a:avLst/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9" name="Google Shape;689;p4"/>
                <p:cNvSpPr/>
                <p:nvPr/>
              </p:nvSpPr>
              <p:spPr>
                <a:xfrm>
                  <a:off x="10836316" y="3761160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0" name="Google Shape;690;p4"/>
                <p:cNvSpPr/>
                <p:nvPr/>
              </p:nvSpPr>
              <p:spPr>
                <a:xfrm>
                  <a:off x="10829590" y="40342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1" name="Google Shape;691;p4"/>
                <p:cNvSpPr/>
                <p:nvPr/>
              </p:nvSpPr>
              <p:spPr>
                <a:xfrm>
                  <a:off x="10829590" y="4164666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2" name="Google Shape;692;p4"/>
                <p:cNvSpPr/>
                <p:nvPr/>
              </p:nvSpPr>
              <p:spPr>
                <a:xfrm>
                  <a:off x="10836316" y="3892747"/>
                  <a:ext cx="743732" cy="96367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1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93" name="Google Shape;693;p4"/>
                <p:cNvGrpSpPr/>
                <p:nvPr/>
              </p:nvGrpSpPr>
              <p:grpSpPr>
                <a:xfrm>
                  <a:off x="9576001" y="3676511"/>
                  <a:ext cx="158813" cy="274755"/>
                  <a:chOff x="9811565" y="3898786"/>
                  <a:chExt cx="192249" cy="178752"/>
                </a:xfrm>
              </p:grpSpPr>
              <p:grpSp>
                <p:nvGrpSpPr>
                  <p:cNvPr id="694" name="Google Shape;694;p4"/>
                  <p:cNvGrpSpPr/>
                  <p:nvPr/>
                </p:nvGrpSpPr>
                <p:grpSpPr>
                  <a:xfrm>
                    <a:off x="9811565" y="3898786"/>
                    <a:ext cx="192249" cy="178752"/>
                    <a:chOff x="9925922" y="3548765"/>
                    <a:chExt cx="192249" cy="178752"/>
                  </a:xfrm>
                </p:grpSpPr>
                <p:sp>
                  <p:nvSpPr>
                    <p:cNvPr id="695" name="Google Shape;695;p4"/>
                    <p:cNvSpPr/>
                    <p:nvPr/>
                  </p:nvSpPr>
                  <p:spPr>
                    <a:xfrm>
                      <a:off x="9973942" y="3548765"/>
                      <a:ext cx="83233" cy="32547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cap="flat" cmpd="sng" w="12700">
                      <a:solidFill>
                        <a:srgbClr val="31538F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96" name="Google Shape;696;p4"/>
                    <p:cNvCxnSpPr/>
                    <p:nvPr/>
                  </p:nvCxnSpPr>
                  <p:spPr>
                    <a:xfrm flipH="1">
                      <a:off x="9925922" y="3688852"/>
                      <a:ext cx="78432" cy="3866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97" name="Google Shape;697;p4"/>
                    <p:cNvCxnSpPr/>
                    <p:nvPr/>
                  </p:nvCxnSpPr>
                  <p:spPr>
                    <a:xfrm>
                      <a:off x="10015558" y="3681602"/>
                      <a:ext cx="83234" cy="45915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698" name="Google Shape;698;p4"/>
                    <p:cNvCxnSpPr/>
                    <p:nvPr/>
                  </p:nvCxnSpPr>
                  <p:spPr>
                    <a:xfrm>
                      <a:off x="9945301" y="3616044"/>
                      <a:ext cx="17287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accent1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699" name="Google Shape;699;p4"/>
                  <p:cNvCxnSpPr/>
                  <p:nvPr/>
                </p:nvCxnSpPr>
                <p:spPr>
                  <a:xfrm>
                    <a:off x="9893574" y="3938585"/>
                    <a:ext cx="0" cy="100288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accen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  <p:sp>
            <p:nvSpPr>
              <p:cNvPr id="700" name="Google Shape;700;p4"/>
              <p:cNvSpPr txBox="1"/>
              <p:nvPr/>
            </p:nvSpPr>
            <p:spPr>
              <a:xfrm flipH="1">
                <a:off x="350534" y="6081509"/>
                <a:ext cx="1075140" cy="3283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Publish articles data to MAG</a:t>
                </a:r>
                <a:endParaRPr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701" name="Google Shape;701;p4"/>
            <p:cNvCxnSpPr>
              <a:stCxn id="684" idx="1"/>
              <a:endCxn id="471" idx="3"/>
            </p:cNvCxnSpPr>
            <p:nvPr/>
          </p:nvCxnSpPr>
          <p:spPr>
            <a:xfrm flipH="1">
              <a:off x="7699437" y="3511219"/>
              <a:ext cx="4216800" cy="9600"/>
            </a:xfrm>
            <a:prstGeom prst="straightConnector1">
              <a:avLst/>
            </a:prstGeom>
            <a:noFill/>
            <a:ln cap="flat" cmpd="sng" w="12700">
              <a:solidFill>
                <a:schemeClr val="accent1"/>
              </a:solidFill>
              <a:prstDash val="lg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702" name="Google Shape;702;p4"/>
            <p:cNvSpPr/>
            <p:nvPr/>
          </p:nvSpPr>
          <p:spPr>
            <a:xfrm>
              <a:off x="9471820" y="3410502"/>
              <a:ext cx="672002" cy="219456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Publish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17ba2300f71_0_234"/>
          <p:cNvSpPr txBox="1"/>
          <p:nvPr>
            <p:ph type="title"/>
          </p:nvPr>
        </p:nvSpPr>
        <p:spPr>
          <a:xfrm>
            <a:off x="155125" y="122950"/>
            <a:ext cx="3219300" cy="2664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flow diagram</a:t>
            </a:r>
            <a:endParaRPr/>
          </a:p>
        </p:txBody>
      </p:sp>
      <p:sp>
        <p:nvSpPr>
          <p:cNvPr id="709" name="Google Shape;709;g17ba2300f71_0_234"/>
          <p:cNvSpPr txBox="1"/>
          <p:nvPr/>
        </p:nvSpPr>
        <p:spPr>
          <a:xfrm>
            <a:off x="4863450" y="696725"/>
            <a:ext cx="1857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Get C57 Mice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0" name="Google Shape;710;g17ba2300f71_0_234"/>
          <p:cNvCxnSpPr/>
          <p:nvPr/>
        </p:nvCxnSpPr>
        <p:spPr>
          <a:xfrm>
            <a:off x="5532850" y="1065600"/>
            <a:ext cx="13800" cy="66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1" name="Google Shape;711;g17ba2300f71_0_234"/>
          <p:cNvSpPr txBox="1"/>
          <p:nvPr/>
        </p:nvSpPr>
        <p:spPr>
          <a:xfrm>
            <a:off x="4972725" y="1994550"/>
            <a:ext cx="1748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Prepare mice, slice brain, stain brain, get nucleus, get brain tissue.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2" name="Google Shape;712;g17ba2300f71_0_234"/>
          <p:cNvCxnSpPr/>
          <p:nvPr/>
        </p:nvCxnSpPr>
        <p:spPr>
          <a:xfrm>
            <a:off x="5532850" y="3174763"/>
            <a:ext cx="13800" cy="66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3" name="Google Shape;713;g17ba2300f71_0_234"/>
          <p:cNvSpPr txBox="1"/>
          <p:nvPr/>
        </p:nvSpPr>
        <p:spPr>
          <a:xfrm>
            <a:off x="4863450" y="3977575"/>
            <a:ext cx="1748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Then take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everything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to the microscope for tests. Students may do individual tests or tests together.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9" name="Google Shape;719;g17ba2300f71_0_239"/>
          <p:cNvCxnSpPr/>
          <p:nvPr/>
        </p:nvCxnSpPr>
        <p:spPr>
          <a:xfrm>
            <a:off x="11053803" y="2653250"/>
            <a:ext cx="4500" cy="81270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720" name="Google Shape;720;g17ba2300f71_0_239"/>
          <p:cNvGrpSpPr/>
          <p:nvPr/>
        </p:nvGrpSpPr>
        <p:grpSpPr>
          <a:xfrm>
            <a:off x="233850" y="866800"/>
            <a:ext cx="2275350" cy="1762950"/>
            <a:chOff x="233850" y="866800"/>
            <a:chExt cx="2275350" cy="1762950"/>
          </a:xfrm>
        </p:grpSpPr>
        <p:sp>
          <p:nvSpPr>
            <p:cNvPr id="721" name="Google Shape;721;g17ba2300f71_0_239"/>
            <p:cNvSpPr/>
            <p:nvPr/>
          </p:nvSpPr>
          <p:spPr>
            <a:xfrm>
              <a:off x="330300" y="1773175"/>
              <a:ext cx="207300" cy="6156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g17ba2300f71_0_239"/>
            <p:cNvSpPr/>
            <p:nvPr/>
          </p:nvSpPr>
          <p:spPr>
            <a:xfrm>
              <a:off x="276900" y="866800"/>
              <a:ext cx="2232300" cy="1685700"/>
            </a:xfrm>
            <a:prstGeom prst="snip2SameRect">
              <a:avLst>
                <a:gd fmla="val 16667" name="adj1"/>
                <a:gd fmla="val 0" name="adj2"/>
              </a:avLst>
            </a:prstGeom>
            <a:noFill/>
            <a:ln cap="flat" cmpd="sng" w="12700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3" name="Google Shape;723;g17ba2300f71_0_239"/>
            <p:cNvSpPr/>
            <p:nvPr/>
          </p:nvSpPr>
          <p:spPr>
            <a:xfrm>
              <a:off x="592050" y="976900"/>
              <a:ext cx="1602000" cy="14727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24" name="Google Shape;724;g17ba2300f71_0_239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5" name="Google Shape;725;g17ba2300f71_0_239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6" name="Google Shape;726;g17ba2300f71_0_239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7" name="Google Shape;727;g17ba2300f71_0_239"/>
            <p:cNvCxnSpPr/>
            <p:nvPr/>
          </p:nvCxnSpPr>
          <p:spPr>
            <a:xfrm flipH="1" rot="10800000">
              <a:off x="296050" y="1361625"/>
              <a:ext cx="2073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8" name="Google Shape;728;g17ba2300f71_0_239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g17ba2300f71_0_239"/>
            <p:cNvSpPr txBox="1"/>
            <p:nvPr/>
          </p:nvSpPr>
          <p:spPr>
            <a:xfrm rot="5400000">
              <a:off x="-24300" y="1971400"/>
              <a:ext cx="916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/>
                <a:t>Scientist (Students)</a:t>
              </a:r>
              <a:endParaRPr sz="700"/>
            </a:p>
          </p:txBody>
        </p:sp>
        <p:sp>
          <p:nvSpPr>
            <p:cNvPr id="730" name="Google Shape;730;g17ba2300f71_0_239"/>
            <p:cNvSpPr txBox="1"/>
            <p:nvPr/>
          </p:nvSpPr>
          <p:spPr>
            <a:xfrm>
              <a:off x="692838" y="1111425"/>
              <a:ext cx="1221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/>
                <a:t>Prepare cages for C57 mice to be brought in for research </a:t>
              </a:r>
              <a:endParaRPr sz="800"/>
            </a:p>
          </p:txBody>
        </p:sp>
        <p:cxnSp>
          <p:nvCxnSpPr>
            <p:cNvPr id="731" name="Google Shape;731;g17ba2300f71_0_239"/>
            <p:cNvCxnSpPr>
              <a:endCxn id="723" idx="3"/>
            </p:cNvCxnSpPr>
            <p:nvPr/>
          </p:nvCxnSpPr>
          <p:spPr>
            <a:xfrm>
              <a:off x="692850" y="1706050"/>
              <a:ext cx="1501200" cy="7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2" name="Google Shape;732;g17ba2300f71_0_239"/>
            <p:cNvSpPr txBox="1"/>
            <p:nvPr/>
          </p:nvSpPr>
          <p:spPr>
            <a:xfrm>
              <a:off x="738012" y="1753775"/>
              <a:ext cx="13101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/>
                <a:t>Day, bedding, toys, </a:t>
              </a:r>
              <a:r>
                <a:rPr lang="en-US" sz="900"/>
                <a:t>water</a:t>
              </a:r>
              <a:r>
                <a:rPr lang="en-US" sz="900"/>
                <a:t> bottle, food bowl</a:t>
              </a:r>
              <a:endParaRPr sz="900"/>
            </a:p>
          </p:txBody>
        </p:sp>
      </p:grpSp>
      <p:cxnSp>
        <p:nvCxnSpPr>
          <p:cNvPr id="733" name="Google Shape;733;g17ba2300f71_0_239"/>
          <p:cNvCxnSpPr/>
          <p:nvPr/>
        </p:nvCxnSpPr>
        <p:spPr>
          <a:xfrm>
            <a:off x="5617052" y="1748275"/>
            <a:ext cx="525000" cy="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34" name="Google Shape;734;g17ba2300f71_0_239"/>
          <p:cNvCxnSpPr/>
          <p:nvPr/>
        </p:nvCxnSpPr>
        <p:spPr>
          <a:xfrm>
            <a:off x="2643150" y="1857925"/>
            <a:ext cx="490800" cy="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35" name="Google Shape;735;g17ba2300f71_0_239"/>
          <p:cNvSpPr txBox="1"/>
          <p:nvPr/>
        </p:nvSpPr>
        <p:spPr>
          <a:xfrm>
            <a:off x="5430900" y="2759150"/>
            <a:ext cx="896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cxnSp>
        <p:nvCxnSpPr>
          <p:cNvPr id="736" name="Google Shape;736;g17ba2300f71_0_239"/>
          <p:cNvCxnSpPr/>
          <p:nvPr/>
        </p:nvCxnSpPr>
        <p:spPr>
          <a:xfrm>
            <a:off x="8685876" y="1748275"/>
            <a:ext cx="454800" cy="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737" name="Google Shape;737;g17ba2300f71_0_239"/>
          <p:cNvGrpSpPr/>
          <p:nvPr/>
        </p:nvGrpSpPr>
        <p:grpSpPr>
          <a:xfrm>
            <a:off x="9292304" y="996933"/>
            <a:ext cx="2232360" cy="1502694"/>
            <a:chOff x="6556976" y="940900"/>
            <a:chExt cx="1717200" cy="1307714"/>
          </a:xfrm>
        </p:grpSpPr>
        <p:sp>
          <p:nvSpPr>
            <p:cNvPr id="738" name="Google Shape;738;g17ba2300f71_0_239"/>
            <p:cNvSpPr/>
            <p:nvPr/>
          </p:nvSpPr>
          <p:spPr>
            <a:xfrm>
              <a:off x="6556976" y="940900"/>
              <a:ext cx="1717200" cy="1254000"/>
            </a:xfrm>
            <a:prstGeom prst="rect">
              <a:avLst/>
            </a:prstGeom>
            <a:noFill/>
            <a:ln cap="flat" cmpd="sng" w="12700">
              <a:solidFill>
                <a:srgbClr val="4472C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g17ba2300f71_0_239"/>
            <p:cNvSpPr/>
            <p:nvPr/>
          </p:nvSpPr>
          <p:spPr>
            <a:xfrm>
              <a:off x="6993125" y="983325"/>
              <a:ext cx="1221000" cy="11691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g17ba2300f71_0_239"/>
            <p:cNvSpPr/>
            <p:nvPr/>
          </p:nvSpPr>
          <p:spPr>
            <a:xfrm>
              <a:off x="6618904" y="1003125"/>
              <a:ext cx="292500" cy="1142700"/>
            </a:xfrm>
            <a:prstGeom prst="rect">
              <a:avLst/>
            </a:prstGeom>
            <a:solidFill>
              <a:srgbClr val="1155C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g17ba2300f71_0_239"/>
            <p:cNvSpPr txBox="1"/>
            <p:nvPr/>
          </p:nvSpPr>
          <p:spPr>
            <a:xfrm rot="5400000">
              <a:off x="6345425" y="1437250"/>
              <a:ext cx="903000" cy="24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</a:rPr>
                <a:t>Fragmenter</a:t>
              </a:r>
              <a:endParaRPr sz="900">
                <a:solidFill>
                  <a:srgbClr val="FFFFFF"/>
                </a:solidFill>
              </a:endParaRPr>
            </a:p>
          </p:txBody>
        </p:sp>
        <p:sp>
          <p:nvSpPr>
            <p:cNvPr id="742" name="Google Shape;742;g17ba2300f71_0_239"/>
            <p:cNvSpPr txBox="1"/>
            <p:nvPr/>
          </p:nvSpPr>
          <p:spPr>
            <a:xfrm>
              <a:off x="6978275" y="983314"/>
              <a:ext cx="1250700" cy="5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MRI imaging of mice put mice under, taking 120 images overall</a:t>
              </a:r>
              <a:endParaRPr sz="900"/>
            </a:p>
          </p:txBody>
        </p:sp>
        <p:cxnSp>
          <p:nvCxnSpPr>
            <p:cNvPr id="743" name="Google Shape;743;g17ba2300f71_0_239"/>
            <p:cNvCxnSpPr/>
            <p:nvPr/>
          </p:nvCxnSpPr>
          <p:spPr>
            <a:xfrm flipH="1" rot="10800000">
              <a:off x="7078175" y="1541475"/>
              <a:ext cx="10509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4" name="Google Shape;744;g17ba2300f71_0_239"/>
            <p:cNvSpPr txBox="1"/>
            <p:nvPr/>
          </p:nvSpPr>
          <p:spPr>
            <a:xfrm>
              <a:off x="7074425" y="1511814"/>
              <a:ext cx="1058400" cy="73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Last 2 hours, looking at broin,  images brain 4 times in the time span of 6 weeks. </a:t>
              </a:r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</p:grpSp>
      <p:grpSp>
        <p:nvGrpSpPr>
          <p:cNvPr id="745" name="Google Shape;745;g17ba2300f71_0_239"/>
          <p:cNvGrpSpPr/>
          <p:nvPr/>
        </p:nvGrpSpPr>
        <p:grpSpPr>
          <a:xfrm>
            <a:off x="6258900" y="912125"/>
            <a:ext cx="2275350" cy="1762950"/>
            <a:chOff x="233850" y="866800"/>
            <a:chExt cx="2275350" cy="1762950"/>
          </a:xfrm>
        </p:grpSpPr>
        <p:sp>
          <p:nvSpPr>
            <p:cNvPr id="746" name="Google Shape;746;g17ba2300f71_0_239"/>
            <p:cNvSpPr/>
            <p:nvPr/>
          </p:nvSpPr>
          <p:spPr>
            <a:xfrm>
              <a:off x="330300" y="1773175"/>
              <a:ext cx="207300" cy="6156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g17ba2300f71_0_239"/>
            <p:cNvSpPr/>
            <p:nvPr/>
          </p:nvSpPr>
          <p:spPr>
            <a:xfrm>
              <a:off x="276900" y="866800"/>
              <a:ext cx="2232300" cy="1685700"/>
            </a:xfrm>
            <a:prstGeom prst="snip2SameRect">
              <a:avLst>
                <a:gd fmla="val 16667" name="adj1"/>
                <a:gd fmla="val 0" name="adj2"/>
              </a:avLst>
            </a:prstGeom>
            <a:noFill/>
            <a:ln cap="flat" cmpd="sng" w="12700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g17ba2300f71_0_239"/>
            <p:cNvSpPr/>
            <p:nvPr/>
          </p:nvSpPr>
          <p:spPr>
            <a:xfrm>
              <a:off x="592050" y="976900"/>
              <a:ext cx="1602000" cy="14727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49" name="Google Shape;749;g17ba2300f71_0_239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0" name="Google Shape;750;g17ba2300f71_0_239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1" name="Google Shape;751;g17ba2300f71_0_239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2" name="Google Shape;752;g17ba2300f71_0_239"/>
            <p:cNvCxnSpPr/>
            <p:nvPr/>
          </p:nvCxnSpPr>
          <p:spPr>
            <a:xfrm flipH="1" rot="10800000">
              <a:off x="296050" y="1361625"/>
              <a:ext cx="2073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3" name="Google Shape;753;g17ba2300f71_0_239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g17ba2300f71_0_239"/>
            <p:cNvSpPr txBox="1"/>
            <p:nvPr/>
          </p:nvSpPr>
          <p:spPr>
            <a:xfrm rot="5400000">
              <a:off x="-24300" y="1971400"/>
              <a:ext cx="916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/>
                <a:t>Scientist (Students)</a:t>
              </a:r>
              <a:endParaRPr sz="700"/>
            </a:p>
          </p:txBody>
        </p:sp>
        <p:sp>
          <p:nvSpPr>
            <p:cNvPr id="755" name="Google Shape;755;g17ba2300f71_0_239"/>
            <p:cNvSpPr txBox="1"/>
            <p:nvPr/>
          </p:nvSpPr>
          <p:spPr>
            <a:xfrm>
              <a:off x="692838" y="1111425"/>
              <a:ext cx="12210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/>
                <a:t>Feed mice (live experiment) different diseases, looking for multiple sclerosis</a:t>
              </a:r>
              <a:endParaRPr sz="800"/>
            </a:p>
          </p:txBody>
        </p:sp>
        <p:cxnSp>
          <p:nvCxnSpPr>
            <p:cNvPr id="756" name="Google Shape;756;g17ba2300f71_0_239"/>
            <p:cNvCxnSpPr>
              <a:endCxn id="748" idx="3"/>
            </p:cNvCxnSpPr>
            <p:nvPr/>
          </p:nvCxnSpPr>
          <p:spPr>
            <a:xfrm>
              <a:off x="692850" y="1706050"/>
              <a:ext cx="1501200" cy="7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7" name="Google Shape;757;g17ba2300f71_0_239"/>
            <p:cNvSpPr txBox="1"/>
            <p:nvPr/>
          </p:nvSpPr>
          <p:spPr>
            <a:xfrm>
              <a:off x="738012" y="1753775"/>
              <a:ext cx="13101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/>
                <a:t>Lasting 2-6 weeks, chemicals (</a:t>
              </a:r>
              <a:r>
                <a:rPr lang="en-US" sz="900"/>
                <a:t>disease</a:t>
              </a:r>
              <a:r>
                <a:rPr lang="en-US" sz="900"/>
                <a:t>)</a:t>
              </a:r>
              <a:endParaRPr sz="900"/>
            </a:p>
          </p:txBody>
        </p:sp>
      </p:grpSp>
      <p:grpSp>
        <p:nvGrpSpPr>
          <p:cNvPr id="758" name="Google Shape;758;g17ba2300f71_0_239"/>
          <p:cNvGrpSpPr/>
          <p:nvPr/>
        </p:nvGrpSpPr>
        <p:grpSpPr>
          <a:xfrm>
            <a:off x="3267900" y="950750"/>
            <a:ext cx="2232300" cy="1685700"/>
            <a:chOff x="276900" y="866800"/>
            <a:chExt cx="2232300" cy="1685700"/>
          </a:xfrm>
        </p:grpSpPr>
        <p:sp>
          <p:nvSpPr>
            <p:cNvPr id="759" name="Google Shape;759;g17ba2300f71_0_239"/>
            <p:cNvSpPr/>
            <p:nvPr/>
          </p:nvSpPr>
          <p:spPr>
            <a:xfrm>
              <a:off x="330300" y="1773175"/>
              <a:ext cx="207300" cy="6156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g17ba2300f71_0_239"/>
            <p:cNvSpPr/>
            <p:nvPr/>
          </p:nvSpPr>
          <p:spPr>
            <a:xfrm>
              <a:off x="276900" y="866800"/>
              <a:ext cx="2232300" cy="1685700"/>
            </a:xfrm>
            <a:prstGeom prst="snip2SameRect">
              <a:avLst>
                <a:gd fmla="val 16667" name="adj1"/>
                <a:gd fmla="val 0" name="adj2"/>
              </a:avLst>
            </a:prstGeom>
            <a:noFill/>
            <a:ln cap="flat" cmpd="sng" w="12700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g17ba2300f71_0_239"/>
            <p:cNvSpPr/>
            <p:nvPr/>
          </p:nvSpPr>
          <p:spPr>
            <a:xfrm>
              <a:off x="592050" y="976900"/>
              <a:ext cx="1602000" cy="14727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62" name="Google Shape;762;g17ba2300f71_0_239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3" name="Google Shape;763;g17ba2300f71_0_239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4" name="Google Shape;764;g17ba2300f71_0_239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5" name="Google Shape;765;g17ba2300f71_0_239"/>
            <p:cNvCxnSpPr/>
            <p:nvPr/>
          </p:nvCxnSpPr>
          <p:spPr>
            <a:xfrm flipH="1" rot="10800000">
              <a:off x="296050" y="1361625"/>
              <a:ext cx="2073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66" name="Google Shape;766;g17ba2300f71_0_239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g17ba2300f71_0_239"/>
            <p:cNvSpPr txBox="1"/>
            <p:nvPr/>
          </p:nvSpPr>
          <p:spPr>
            <a:xfrm>
              <a:off x="692838" y="1111425"/>
              <a:ext cx="12210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/>
                <a:t>C57 mice are bought in and placed in cage to be prepared for testing </a:t>
              </a:r>
              <a:endParaRPr sz="800"/>
            </a:p>
          </p:txBody>
        </p:sp>
        <p:cxnSp>
          <p:nvCxnSpPr>
            <p:cNvPr id="768" name="Google Shape;768;g17ba2300f71_0_239"/>
            <p:cNvCxnSpPr>
              <a:endCxn id="761" idx="3"/>
            </p:cNvCxnSpPr>
            <p:nvPr/>
          </p:nvCxnSpPr>
          <p:spPr>
            <a:xfrm>
              <a:off x="692850" y="1706050"/>
              <a:ext cx="1501200" cy="7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69" name="Google Shape;769;g17ba2300f71_0_239"/>
            <p:cNvSpPr txBox="1"/>
            <p:nvPr/>
          </p:nvSpPr>
          <p:spPr>
            <a:xfrm>
              <a:off x="738012" y="1753775"/>
              <a:ext cx="1310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/>
                <a:t>Happens once</a:t>
              </a:r>
              <a:endParaRPr sz="900"/>
            </a:p>
          </p:txBody>
        </p:sp>
      </p:grpSp>
      <p:grpSp>
        <p:nvGrpSpPr>
          <p:cNvPr id="770" name="Google Shape;770;g17ba2300f71_0_239"/>
          <p:cNvGrpSpPr/>
          <p:nvPr/>
        </p:nvGrpSpPr>
        <p:grpSpPr>
          <a:xfrm>
            <a:off x="9565776" y="3895227"/>
            <a:ext cx="2393324" cy="1833747"/>
            <a:chOff x="9578651" y="4191152"/>
            <a:chExt cx="2393324" cy="1833747"/>
          </a:xfrm>
        </p:grpSpPr>
        <p:grpSp>
          <p:nvGrpSpPr>
            <p:cNvPr id="771" name="Google Shape;771;g17ba2300f71_0_239"/>
            <p:cNvGrpSpPr/>
            <p:nvPr/>
          </p:nvGrpSpPr>
          <p:grpSpPr>
            <a:xfrm>
              <a:off x="9634981" y="4191152"/>
              <a:ext cx="2336995" cy="1762905"/>
              <a:chOff x="276900" y="866800"/>
              <a:chExt cx="2232300" cy="1685700"/>
            </a:xfrm>
          </p:grpSpPr>
          <p:sp>
            <p:nvSpPr>
              <p:cNvPr id="772" name="Google Shape;772;g17ba2300f71_0_239"/>
              <p:cNvSpPr/>
              <p:nvPr/>
            </p:nvSpPr>
            <p:spPr>
              <a:xfrm>
                <a:off x="330300" y="1773175"/>
                <a:ext cx="207300" cy="615600"/>
              </a:xfrm>
              <a:prstGeom prst="rect">
                <a:avLst/>
              </a:prstGeom>
              <a:solidFill>
                <a:srgbClr val="FF9900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3" name="Google Shape;773;g17ba2300f71_0_239"/>
              <p:cNvSpPr/>
              <p:nvPr/>
            </p:nvSpPr>
            <p:spPr>
              <a:xfrm>
                <a:off x="276900" y="866800"/>
                <a:ext cx="2232300" cy="1685700"/>
              </a:xfrm>
              <a:prstGeom prst="snip2SameRect">
                <a:avLst>
                  <a:gd fmla="val 16667" name="adj1"/>
                  <a:gd fmla="val 0" name="adj2"/>
                </a:avLst>
              </a:prstGeom>
              <a:noFill/>
              <a:ln cap="flat" cmpd="sng" w="12700">
                <a:solidFill>
                  <a:srgbClr val="ED7D3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4" name="Google Shape;774;g17ba2300f71_0_239"/>
              <p:cNvSpPr/>
              <p:nvPr/>
            </p:nvSpPr>
            <p:spPr>
              <a:xfrm>
                <a:off x="592050" y="976900"/>
                <a:ext cx="1602000" cy="1472700"/>
              </a:xfrm>
              <a:prstGeom prst="roundRect">
                <a:avLst>
                  <a:gd fmla="val 16667" name="adj"/>
                </a:avLst>
              </a:prstGeom>
              <a:solidFill>
                <a:srgbClr val="FFD966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75" name="Google Shape;775;g17ba2300f71_0_239"/>
              <p:cNvCxnSpPr/>
              <p:nvPr/>
            </p:nvCxnSpPr>
            <p:spPr>
              <a:xfrm flipH="1">
                <a:off x="318650" y="1502350"/>
                <a:ext cx="81000" cy="144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6" name="Google Shape;776;g17ba2300f71_0_239"/>
              <p:cNvCxnSpPr/>
              <p:nvPr/>
            </p:nvCxnSpPr>
            <p:spPr>
              <a:xfrm>
                <a:off x="392250" y="1494950"/>
                <a:ext cx="83400" cy="152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7" name="Google Shape;777;g17ba2300f71_0_239"/>
              <p:cNvCxnSpPr/>
              <p:nvPr/>
            </p:nvCxnSpPr>
            <p:spPr>
              <a:xfrm rot="10800000">
                <a:off x="384950" y="1280150"/>
                <a:ext cx="14700" cy="237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8" name="Google Shape;778;g17ba2300f71_0_239"/>
              <p:cNvCxnSpPr/>
              <p:nvPr/>
            </p:nvCxnSpPr>
            <p:spPr>
              <a:xfrm flipH="1" rot="10800000">
                <a:off x="296050" y="1361625"/>
                <a:ext cx="207300" cy="7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79" name="Google Shape;779;g17ba2300f71_0_239"/>
              <p:cNvSpPr/>
              <p:nvPr/>
            </p:nvSpPr>
            <p:spPr>
              <a:xfrm>
                <a:off x="321950" y="1135250"/>
                <a:ext cx="140700" cy="1449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0" name="Google Shape;780;g17ba2300f71_0_239"/>
              <p:cNvSpPr txBox="1"/>
              <p:nvPr/>
            </p:nvSpPr>
            <p:spPr>
              <a:xfrm>
                <a:off x="692838" y="1111425"/>
                <a:ext cx="1221000" cy="64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/>
                  <a:t>Treatment for </a:t>
                </a:r>
                <a:r>
                  <a:rPr lang="en-US" sz="800"/>
                  <a:t>multiple</a:t>
                </a:r>
                <a:r>
                  <a:rPr lang="en-US" sz="800"/>
                  <a:t> sclerosis is applied after multiple sclerosis is </a:t>
                </a:r>
                <a:r>
                  <a:rPr lang="en-US" sz="800"/>
                  <a:t>obtained</a:t>
                </a:r>
                <a:r>
                  <a:rPr lang="en-US" sz="800"/>
                  <a:t> </a:t>
                </a:r>
                <a:endParaRPr sz="800"/>
              </a:p>
            </p:txBody>
          </p:sp>
          <p:cxnSp>
            <p:nvCxnSpPr>
              <p:cNvPr id="781" name="Google Shape;781;g17ba2300f71_0_239"/>
              <p:cNvCxnSpPr>
                <a:endCxn id="774" idx="3"/>
              </p:cNvCxnSpPr>
              <p:nvPr/>
            </p:nvCxnSpPr>
            <p:spPr>
              <a:xfrm>
                <a:off x="692850" y="1706050"/>
                <a:ext cx="1501200" cy="72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82" name="Google Shape;782;g17ba2300f71_0_239"/>
              <p:cNvSpPr txBox="1"/>
              <p:nvPr/>
            </p:nvSpPr>
            <p:spPr>
              <a:xfrm>
                <a:off x="738012" y="1753775"/>
                <a:ext cx="1310100" cy="44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/>
                  <a:t>Weeks, chemical (treatment)</a:t>
                </a:r>
                <a:endParaRPr sz="900"/>
              </a:p>
            </p:txBody>
          </p:sp>
        </p:grpSp>
        <p:sp>
          <p:nvSpPr>
            <p:cNvPr id="783" name="Google Shape;783;g17ba2300f71_0_239"/>
            <p:cNvSpPr txBox="1"/>
            <p:nvPr/>
          </p:nvSpPr>
          <p:spPr>
            <a:xfrm rot="5662079">
              <a:off x="9401517" y="5403175"/>
              <a:ext cx="815368" cy="400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>
                  <a:latin typeface="Calibri"/>
                  <a:ea typeface="Calibri"/>
                  <a:cs typeface="Calibri"/>
                  <a:sym typeface="Calibri"/>
                </a:rPr>
                <a:t>Scientist (Student)</a:t>
              </a:r>
              <a:endParaRPr sz="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84" name="Google Shape;784;g17ba2300f71_0_239"/>
          <p:cNvCxnSpPr/>
          <p:nvPr/>
        </p:nvCxnSpPr>
        <p:spPr>
          <a:xfrm rot="10800000">
            <a:off x="8961051" y="4894025"/>
            <a:ext cx="546300" cy="2820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785" name="Google Shape;785;g17ba2300f71_0_239"/>
          <p:cNvGrpSpPr/>
          <p:nvPr/>
        </p:nvGrpSpPr>
        <p:grpSpPr>
          <a:xfrm>
            <a:off x="6327000" y="4026650"/>
            <a:ext cx="2275350" cy="1762950"/>
            <a:chOff x="233850" y="866800"/>
            <a:chExt cx="2275350" cy="1762950"/>
          </a:xfrm>
        </p:grpSpPr>
        <p:sp>
          <p:nvSpPr>
            <p:cNvPr id="786" name="Google Shape;786;g17ba2300f71_0_239"/>
            <p:cNvSpPr/>
            <p:nvPr/>
          </p:nvSpPr>
          <p:spPr>
            <a:xfrm>
              <a:off x="330300" y="1773175"/>
              <a:ext cx="207300" cy="6156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g17ba2300f71_0_239"/>
            <p:cNvSpPr/>
            <p:nvPr/>
          </p:nvSpPr>
          <p:spPr>
            <a:xfrm>
              <a:off x="276900" y="866800"/>
              <a:ext cx="2232300" cy="1685700"/>
            </a:xfrm>
            <a:prstGeom prst="snip2SameRect">
              <a:avLst>
                <a:gd fmla="val 16667" name="adj1"/>
                <a:gd fmla="val 0" name="adj2"/>
              </a:avLst>
            </a:prstGeom>
            <a:noFill/>
            <a:ln cap="flat" cmpd="sng" w="12700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g17ba2300f71_0_239"/>
            <p:cNvSpPr/>
            <p:nvPr/>
          </p:nvSpPr>
          <p:spPr>
            <a:xfrm>
              <a:off x="592050" y="976900"/>
              <a:ext cx="1602000" cy="14727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89" name="Google Shape;789;g17ba2300f71_0_239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0" name="Google Shape;790;g17ba2300f71_0_239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1" name="Google Shape;791;g17ba2300f71_0_239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2" name="Google Shape;792;g17ba2300f71_0_239"/>
            <p:cNvCxnSpPr/>
            <p:nvPr/>
          </p:nvCxnSpPr>
          <p:spPr>
            <a:xfrm flipH="1" rot="10800000">
              <a:off x="296050" y="1361625"/>
              <a:ext cx="2073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3" name="Google Shape;793;g17ba2300f71_0_239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g17ba2300f71_0_239"/>
            <p:cNvSpPr txBox="1"/>
            <p:nvPr/>
          </p:nvSpPr>
          <p:spPr>
            <a:xfrm rot="5400000">
              <a:off x="-24300" y="1971400"/>
              <a:ext cx="916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/>
                <a:t>Scientist (Students)</a:t>
              </a:r>
              <a:endParaRPr sz="700"/>
            </a:p>
          </p:txBody>
        </p:sp>
        <p:sp>
          <p:nvSpPr>
            <p:cNvPr id="795" name="Google Shape;795;g17ba2300f71_0_239"/>
            <p:cNvSpPr txBox="1"/>
            <p:nvPr/>
          </p:nvSpPr>
          <p:spPr>
            <a:xfrm>
              <a:off x="692838" y="1111425"/>
              <a:ext cx="1221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/>
                <a:t>Remove mice’s brain and prepare for image, Slice and stain.</a:t>
              </a:r>
              <a:endParaRPr sz="800"/>
            </a:p>
          </p:txBody>
        </p:sp>
        <p:cxnSp>
          <p:nvCxnSpPr>
            <p:cNvPr id="796" name="Google Shape;796;g17ba2300f71_0_239"/>
            <p:cNvCxnSpPr>
              <a:endCxn id="788" idx="3"/>
            </p:cNvCxnSpPr>
            <p:nvPr/>
          </p:nvCxnSpPr>
          <p:spPr>
            <a:xfrm>
              <a:off x="692850" y="1706050"/>
              <a:ext cx="1501200" cy="7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7" name="Google Shape;797;g17ba2300f71_0_239"/>
            <p:cNvSpPr txBox="1"/>
            <p:nvPr/>
          </p:nvSpPr>
          <p:spPr>
            <a:xfrm>
              <a:off x="738012" y="1753775"/>
              <a:ext cx="13101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/>
                <a:t>Stain, color </a:t>
              </a:r>
              <a:r>
                <a:rPr lang="en-US" sz="900"/>
                <a:t>code cells takes a month </a:t>
              </a:r>
              <a:endParaRPr sz="900"/>
            </a:p>
          </p:txBody>
        </p:sp>
      </p:grpSp>
      <p:grpSp>
        <p:nvGrpSpPr>
          <p:cNvPr id="798" name="Google Shape;798;g17ba2300f71_0_239"/>
          <p:cNvGrpSpPr/>
          <p:nvPr/>
        </p:nvGrpSpPr>
        <p:grpSpPr>
          <a:xfrm>
            <a:off x="3198529" y="4288008"/>
            <a:ext cx="2232360" cy="1440971"/>
            <a:chOff x="6556976" y="940900"/>
            <a:chExt cx="1717200" cy="1254000"/>
          </a:xfrm>
        </p:grpSpPr>
        <p:sp>
          <p:nvSpPr>
            <p:cNvPr id="799" name="Google Shape;799;g17ba2300f71_0_239"/>
            <p:cNvSpPr/>
            <p:nvPr/>
          </p:nvSpPr>
          <p:spPr>
            <a:xfrm>
              <a:off x="6556976" y="940900"/>
              <a:ext cx="1717200" cy="1254000"/>
            </a:xfrm>
            <a:prstGeom prst="rect">
              <a:avLst/>
            </a:prstGeom>
            <a:noFill/>
            <a:ln cap="flat" cmpd="sng" w="12700">
              <a:solidFill>
                <a:srgbClr val="4472C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g17ba2300f71_0_239"/>
            <p:cNvSpPr/>
            <p:nvPr/>
          </p:nvSpPr>
          <p:spPr>
            <a:xfrm>
              <a:off x="6993125" y="983325"/>
              <a:ext cx="1221000" cy="11691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g17ba2300f71_0_239"/>
            <p:cNvSpPr/>
            <p:nvPr/>
          </p:nvSpPr>
          <p:spPr>
            <a:xfrm>
              <a:off x="6618904" y="1003125"/>
              <a:ext cx="292500" cy="1142700"/>
            </a:xfrm>
            <a:prstGeom prst="rect">
              <a:avLst/>
            </a:prstGeom>
            <a:solidFill>
              <a:srgbClr val="1155C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g17ba2300f71_0_239"/>
            <p:cNvSpPr txBox="1"/>
            <p:nvPr/>
          </p:nvSpPr>
          <p:spPr>
            <a:xfrm rot="5400000">
              <a:off x="6345425" y="1437250"/>
              <a:ext cx="903000" cy="24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</a:rPr>
                <a:t>Fragmenter</a:t>
              </a:r>
              <a:endParaRPr sz="900">
                <a:solidFill>
                  <a:srgbClr val="FFFFFF"/>
                </a:solidFill>
              </a:endParaRPr>
            </a:p>
          </p:txBody>
        </p:sp>
        <p:sp>
          <p:nvSpPr>
            <p:cNvPr id="803" name="Google Shape;803;g17ba2300f71_0_239"/>
            <p:cNvSpPr txBox="1"/>
            <p:nvPr/>
          </p:nvSpPr>
          <p:spPr>
            <a:xfrm>
              <a:off x="6978275" y="983314"/>
              <a:ext cx="12507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MRI imaging of mice brain taking about 5,000 images</a:t>
              </a:r>
              <a:endParaRPr sz="900"/>
            </a:p>
          </p:txBody>
        </p:sp>
        <p:cxnSp>
          <p:nvCxnSpPr>
            <p:cNvPr id="804" name="Google Shape;804;g17ba2300f71_0_239"/>
            <p:cNvCxnSpPr/>
            <p:nvPr/>
          </p:nvCxnSpPr>
          <p:spPr>
            <a:xfrm flipH="1" rot="10800000">
              <a:off x="7078175" y="1541475"/>
              <a:ext cx="10509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5" name="Google Shape;805;g17ba2300f71_0_239"/>
            <p:cNvSpPr txBox="1"/>
            <p:nvPr/>
          </p:nvSpPr>
          <p:spPr>
            <a:xfrm>
              <a:off x="7074425" y="1511814"/>
              <a:ext cx="1058400" cy="49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Making sure images are clear and color coded. </a:t>
              </a:r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/>
            </a:p>
          </p:txBody>
        </p:sp>
      </p:grpSp>
      <p:cxnSp>
        <p:nvCxnSpPr>
          <p:cNvPr id="806" name="Google Shape;806;g17ba2300f71_0_239"/>
          <p:cNvCxnSpPr/>
          <p:nvPr/>
        </p:nvCxnSpPr>
        <p:spPr>
          <a:xfrm rot="10800000">
            <a:off x="5667301" y="4906925"/>
            <a:ext cx="591600" cy="1530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807" name="Google Shape;807;g17ba2300f71_0_239"/>
          <p:cNvGrpSpPr/>
          <p:nvPr/>
        </p:nvGrpSpPr>
        <p:grpSpPr>
          <a:xfrm>
            <a:off x="348099" y="3465960"/>
            <a:ext cx="2012319" cy="1575196"/>
            <a:chOff x="168750" y="866800"/>
            <a:chExt cx="2340450" cy="1762950"/>
          </a:xfrm>
        </p:grpSpPr>
        <p:sp>
          <p:nvSpPr>
            <p:cNvPr id="808" name="Google Shape;808;g17ba2300f71_0_239"/>
            <p:cNvSpPr/>
            <p:nvPr/>
          </p:nvSpPr>
          <p:spPr>
            <a:xfrm>
              <a:off x="330300" y="1773175"/>
              <a:ext cx="207300" cy="6156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g17ba2300f71_0_239"/>
            <p:cNvSpPr/>
            <p:nvPr/>
          </p:nvSpPr>
          <p:spPr>
            <a:xfrm>
              <a:off x="276900" y="866800"/>
              <a:ext cx="2232300" cy="1685700"/>
            </a:xfrm>
            <a:prstGeom prst="snip2SameRect">
              <a:avLst>
                <a:gd fmla="val 16667" name="adj1"/>
                <a:gd fmla="val 0" name="adj2"/>
              </a:avLst>
            </a:prstGeom>
            <a:noFill/>
            <a:ln cap="flat" cmpd="sng" w="12700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g17ba2300f71_0_239"/>
            <p:cNvSpPr/>
            <p:nvPr/>
          </p:nvSpPr>
          <p:spPr>
            <a:xfrm>
              <a:off x="592050" y="976900"/>
              <a:ext cx="1602000" cy="14727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11" name="Google Shape;811;g17ba2300f71_0_239"/>
            <p:cNvCxnSpPr/>
            <p:nvPr/>
          </p:nvCxnSpPr>
          <p:spPr>
            <a:xfrm flipH="1">
              <a:off x="318650" y="1502350"/>
              <a:ext cx="81000" cy="144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2" name="Google Shape;812;g17ba2300f71_0_239"/>
            <p:cNvCxnSpPr/>
            <p:nvPr/>
          </p:nvCxnSpPr>
          <p:spPr>
            <a:xfrm>
              <a:off x="392250" y="1494950"/>
              <a:ext cx="83400" cy="152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3" name="Google Shape;813;g17ba2300f71_0_239"/>
            <p:cNvCxnSpPr/>
            <p:nvPr/>
          </p:nvCxnSpPr>
          <p:spPr>
            <a:xfrm rot="10800000">
              <a:off x="384950" y="1280150"/>
              <a:ext cx="14700" cy="2370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4" name="Google Shape;814;g17ba2300f71_0_239"/>
            <p:cNvCxnSpPr/>
            <p:nvPr/>
          </p:nvCxnSpPr>
          <p:spPr>
            <a:xfrm flipH="1" rot="10800000">
              <a:off x="296050" y="1361625"/>
              <a:ext cx="207300" cy="7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5" name="Google Shape;815;g17ba2300f71_0_239"/>
            <p:cNvSpPr/>
            <p:nvPr/>
          </p:nvSpPr>
          <p:spPr>
            <a:xfrm>
              <a:off x="321950" y="1135250"/>
              <a:ext cx="140700" cy="1449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g17ba2300f71_0_239"/>
            <p:cNvSpPr txBox="1"/>
            <p:nvPr/>
          </p:nvSpPr>
          <p:spPr>
            <a:xfrm rot="5400000">
              <a:off x="-56850" y="1938850"/>
              <a:ext cx="916500" cy="46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/>
                <a:t>Scientist (Students)</a:t>
              </a:r>
              <a:endParaRPr sz="700"/>
            </a:p>
          </p:txBody>
        </p:sp>
        <p:sp>
          <p:nvSpPr>
            <p:cNvPr id="817" name="Google Shape;817;g17ba2300f71_0_239"/>
            <p:cNvSpPr txBox="1"/>
            <p:nvPr/>
          </p:nvSpPr>
          <p:spPr>
            <a:xfrm>
              <a:off x="632782" y="907417"/>
              <a:ext cx="1412400" cy="7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/>
                <a:t>Once images of mice are returned piece back together and look for different </a:t>
              </a:r>
              <a:r>
                <a:rPr lang="en-US" sz="800"/>
                <a:t>attributes. </a:t>
              </a:r>
              <a:endParaRPr sz="800"/>
            </a:p>
          </p:txBody>
        </p:sp>
        <p:cxnSp>
          <p:nvCxnSpPr>
            <p:cNvPr id="818" name="Google Shape;818;g17ba2300f71_0_239"/>
            <p:cNvCxnSpPr>
              <a:endCxn id="810" idx="3"/>
            </p:cNvCxnSpPr>
            <p:nvPr/>
          </p:nvCxnSpPr>
          <p:spPr>
            <a:xfrm>
              <a:off x="692850" y="1706050"/>
              <a:ext cx="1501200" cy="7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9" name="Google Shape;819;g17ba2300f71_0_239"/>
            <p:cNvSpPr txBox="1"/>
            <p:nvPr/>
          </p:nvSpPr>
          <p:spPr>
            <a:xfrm>
              <a:off x="738012" y="1753775"/>
              <a:ext cx="13101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/>
                <a:t>weeks, images. </a:t>
              </a:r>
              <a:endParaRPr sz="900"/>
            </a:p>
          </p:txBody>
        </p:sp>
      </p:grpSp>
      <p:cxnSp>
        <p:nvCxnSpPr>
          <p:cNvPr id="820" name="Google Shape;820;g17ba2300f71_0_239"/>
          <p:cNvCxnSpPr/>
          <p:nvPr/>
        </p:nvCxnSpPr>
        <p:spPr>
          <a:xfrm rot="10800000">
            <a:off x="2483725" y="4403225"/>
            <a:ext cx="571500" cy="19500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pSp>
        <p:nvGrpSpPr>
          <p:cNvPr id="821" name="Google Shape;821;g17ba2300f71_0_239"/>
          <p:cNvGrpSpPr/>
          <p:nvPr/>
        </p:nvGrpSpPr>
        <p:grpSpPr>
          <a:xfrm>
            <a:off x="496923" y="5291139"/>
            <a:ext cx="2012270" cy="1502668"/>
            <a:chOff x="840325" y="5346975"/>
            <a:chExt cx="1751475" cy="1254000"/>
          </a:xfrm>
        </p:grpSpPr>
        <p:sp>
          <p:nvSpPr>
            <p:cNvPr id="822" name="Google Shape;822;g17ba2300f71_0_239"/>
            <p:cNvSpPr/>
            <p:nvPr/>
          </p:nvSpPr>
          <p:spPr>
            <a:xfrm>
              <a:off x="840325" y="5346975"/>
              <a:ext cx="1751475" cy="1254000"/>
            </a:xfrm>
            <a:prstGeom prst="flowChartOnlineStorage">
              <a:avLst/>
            </a:prstGeom>
            <a:noFill/>
            <a:ln cap="flat" cmpd="sng" w="12700">
              <a:solidFill>
                <a:srgbClr val="00B05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g17ba2300f71_0_239"/>
            <p:cNvSpPr/>
            <p:nvPr/>
          </p:nvSpPr>
          <p:spPr>
            <a:xfrm>
              <a:off x="1070921" y="5385900"/>
              <a:ext cx="795000" cy="1169100"/>
            </a:xfrm>
            <a:prstGeom prst="roundRect">
              <a:avLst>
                <a:gd fmla="val 16667" name="adj"/>
              </a:avLst>
            </a:prstGeom>
            <a:solidFill>
              <a:srgbClr val="D9D9D9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g17ba2300f71_0_239"/>
            <p:cNvSpPr/>
            <p:nvPr/>
          </p:nvSpPr>
          <p:spPr>
            <a:xfrm>
              <a:off x="1966438" y="5522500"/>
              <a:ext cx="232800" cy="851100"/>
            </a:xfrm>
            <a:prstGeom prst="rect">
              <a:avLst/>
            </a:prstGeom>
            <a:solidFill>
              <a:srgbClr val="92D050"/>
            </a:solidFill>
            <a:ln cap="flat" cmpd="sng" w="12700">
              <a:solidFill>
                <a:srgbClr val="00B05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g17ba2300f71_0_239"/>
            <p:cNvSpPr txBox="1"/>
            <p:nvPr/>
          </p:nvSpPr>
          <p:spPr>
            <a:xfrm>
              <a:off x="1020375" y="5354575"/>
              <a:ext cx="896100" cy="60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00"/>
                <a:t>Once data is put </a:t>
              </a:r>
              <a:r>
                <a:rPr lang="en-US" sz="700"/>
                <a:t>back</a:t>
              </a:r>
              <a:r>
                <a:rPr lang="en-US" sz="700"/>
                <a:t> together and looked at. The end goal is to publish an animal journal</a:t>
              </a:r>
              <a:endParaRPr sz="700"/>
            </a:p>
          </p:txBody>
        </p:sp>
        <p:cxnSp>
          <p:nvCxnSpPr>
            <p:cNvPr id="826" name="Google Shape;826;g17ba2300f71_0_239"/>
            <p:cNvCxnSpPr/>
            <p:nvPr/>
          </p:nvCxnSpPr>
          <p:spPr>
            <a:xfrm>
              <a:off x="1120575" y="5901525"/>
              <a:ext cx="695700" cy="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27" name="Google Shape;827;g17ba2300f71_0_239"/>
            <p:cNvSpPr txBox="1"/>
            <p:nvPr/>
          </p:nvSpPr>
          <p:spPr>
            <a:xfrm>
              <a:off x="1001175" y="5844250"/>
              <a:ext cx="9462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700"/>
                <a:t>Lots of data, weeks</a:t>
              </a:r>
              <a:endParaRPr sz="700"/>
            </a:p>
          </p:txBody>
        </p:sp>
      </p:grpSp>
      <p:cxnSp>
        <p:nvCxnSpPr>
          <p:cNvPr id="828" name="Google Shape;828;g17ba2300f71_0_239"/>
          <p:cNvCxnSpPr/>
          <p:nvPr/>
        </p:nvCxnSpPr>
        <p:spPr>
          <a:xfrm>
            <a:off x="1486865" y="4894025"/>
            <a:ext cx="32400" cy="390000"/>
          </a:xfrm>
          <a:prstGeom prst="straightConnector1">
            <a:avLst/>
          </a:prstGeom>
          <a:noFill/>
          <a:ln cap="flat" cmpd="sng" w="2857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2021-10-04T19:03:43Z</dcterms:created>
  <dc:creator>Babour, Amal</dc:creator>
</cp:coreProperties>
</file>