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74"/>
    <a:srgbClr val="0FE9FF"/>
    <a:srgbClr val="E1A52D"/>
    <a:srgbClr val="073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2BDC5B-8190-4D71-BB41-CD552528F736}" v="7" dt="2022-01-04T15:19:05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24"/>
    <p:restoredTop sz="78174"/>
  </p:normalViewPr>
  <p:slideViewPr>
    <p:cSldViewPr snapToGrid="0" snapToObjects="1">
      <p:cViewPr varScale="1">
        <p:scale>
          <a:sx n="63" d="100"/>
          <a:sy n="63" d="100"/>
        </p:scale>
        <p:origin x="90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9" d="100"/>
          <a:sy n="119" d="100"/>
        </p:scale>
        <p:origin x="50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itzki, Miranda" userId="df3f7835-d780-479d-b69e-e3c66080036a" providerId="ADAL" clId="{A32BDC5B-8190-4D71-BB41-CD552528F736}"/>
    <pc:docChg chg="custSel modSld">
      <pc:chgData name="Skitzki, Miranda" userId="df3f7835-d780-479d-b69e-e3c66080036a" providerId="ADAL" clId="{A32BDC5B-8190-4D71-BB41-CD552528F736}" dt="2022-01-04T15:19:10.890" v="22" actId="478"/>
      <pc:docMkLst>
        <pc:docMk/>
      </pc:docMkLst>
      <pc:sldChg chg="setBg">
        <pc:chgData name="Skitzki, Miranda" userId="df3f7835-d780-479d-b69e-e3c66080036a" providerId="ADAL" clId="{A32BDC5B-8190-4D71-BB41-CD552528F736}" dt="2021-12-20T16:57:11.026" v="1"/>
        <pc:sldMkLst>
          <pc:docMk/>
          <pc:sldMk cId="3840378805" sldId="256"/>
        </pc:sldMkLst>
      </pc:sldChg>
      <pc:sldChg chg="delSp mod">
        <pc:chgData name="Skitzki, Miranda" userId="df3f7835-d780-479d-b69e-e3c66080036a" providerId="ADAL" clId="{A32BDC5B-8190-4D71-BB41-CD552528F736}" dt="2022-01-04T15:19:10.890" v="22" actId="478"/>
        <pc:sldMkLst>
          <pc:docMk/>
          <pc:sldMk cId="3405146193" sldId="257"/>
        </pc:sldMkLst>
        <pc:spChg chg="del">
          <ac:chgData name="Skitzki, Miranda" userId="df3f7835-d780-479d-b69e-e3c66080036a" providerId="ADAL" clId="{A32BDC5B-8190-4D71-BB41-CD552528F736}" dt="2022-01-04T15:19:10.890" v="22" actId="478"/>
          <ac:spMkLst>
            <pc:docMk/>
            <pc:sldMk cId="3405146193" sldId="257"/>
            <ac:spMk id="5" creationId="{B014301C-2485-4648-A83E-967A660AFC32}"/>
          </ac:spMkLst>
        </pc:spChg>
        <pc:picChg chg="del">
          <ac:chgData name="Skitzki, Miranda" userId="df3f7835-d780-479d-b69e-e3c66080036a" providerId="ADAL" clId="{A32BDC5B-8190-4D71-BB41-CD552528F736}" dt="2022-01-04T15:19:07.871" v="21" actId="478"/>
          <ac:picMkLst>
            <pc:docMk/>
            <pc:sldMk cId="3405146193" sldId="257"/>
            <ac:picMk id="4" creationId="{93C2FCFB-16ED-43AF-B735-1DA4E283DE26}"/>
          </ac:picMkLst>
        </pc:picChg>
      </pc:sldChg>
      <pc:sldChg chg="modSp mod setBg">
        <pc:chgData name="Skitzki, Miranda" userId="df3f7835-d780-479d-b69e-e3c66080036a" providerId="ADAL" clId="{A32BDC5B-8190-4D71-BB41-CD552528F736}" dt="2021-12-20T16:57:25.983" v="20" actId="1035"/>
        <pc:sldMkLst>
          <pc:docMk/>
          <pc:sldMk cId="1022410778" sldId="259"/>
        </pc:sldMkLst>
        <pc:spChg chg="mod">
          <ac:chgData name="Skitzki, Miranda" userId="df3f7835-d780-479d-b69e-e3c66080036a" providerId="ADAL" clId="{A32BDC5B-8190-4D71-BB41-CD552528F736}" dt="2021-12-20T16:57:25.983" v="20" actId="1035"/>
          <ac:spMkLst>
            <pc:docMk/>
            <pc:sldMk cId="1022410778" sldId="259"/>
            <ac:spMk id="4" creationId="{D5EF70C7-DE0D-2F43-BA52-5B33FFAADC6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B4C9A-8023-2D40-A6E6-BD016CB1E7D6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A876C-D639-D148-8687-D84C95E04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173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BA9C-C13B-C941-82A5-2AA33B4473C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CE1D9-36F2-B84D-A38F-999A8359D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974F3C-4992-DD4C-AF40-F76A7427B6EB}"/>
              </a:ext>
            </a:extLst>
          </p:cNvPr>
          <p:cNvSpPr/>
          <p:nvPr userDrawn="1"/>
        </p:nvSpPr>
        <p:spPr>
          <a:xfrm>
            <a:off x="0" y="-1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C8BA67-C8CF-AB46-BF72-175CE0C465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84642" y="2005401"/>
            <a:ext cx="2815533" cy="262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04AFC1-E873-E148-847B-FFF4DD6EBA4F}"/>
              </a:ext>
            </a:extLst>
          </p:cNvPr>
          <p:cNvSpPr/>
          <p:nvPr userDrawn="1"/>
        </p:nvSpPr>
        <p:spPr>
          <a:xfrm>
            <a:off x="0" y="-125896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BD5E85-9BBB-404D-BCF8-F4DA489224BF}"/>
              </a:ext>
            </a:extLst>
          </p:cNvPr>
          <p:cNvSpPr/>
          <p:nvPr userDrawn="1"/>
        </p:nvSpPr>
        <p:spPr>
          <a:xfrm>
            <a:off x="-1" y="6782348"/>
            <a:ext cx="12192001" cy="858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DF2B368-F406-6242-8DCD-AD945C42F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1586C1A8-BA03-394A-BFB7-5225359AA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F6AD1A-9583-9941-BA40-B8DB7AA5FB61}"/>
              </a:ext>
            </a:extLst>
          </p:cNvPr>
          <p:cNvSpPr/>
          <p:nvPr userDrawn="1"/>
        </p:nvSpPr>
        <p:spPr>
          <a:xfrm>
            <a:off x="12130601" y="1"/>
            <a:ext cx="7455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2B7BFEF-7CB8-7748-BA62-67047417C0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8055" y="159160"/>
            <a:ext cx="837378" cy="78155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C9686-D927-5044-BEB7-31718992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18CFE-BD95-0E49-8595-D6AC4F4C07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25C06-7B28-F84B-B6DF-72F35317E67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79CEB8D-B9A4-7249-A618-1FFCB6E3C71A}" type="datetime1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4C075EC-9917-254A-B858-BD457CFA2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267638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C01B3-EA4D-144B-B2F9-039945D70569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344B-EC26-5744-AC76-D8CA586C9B04}" type="datetime1">
              <a:rPr lang="en-US" smtClean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6F515-9089-4647-A15F-41AF70C5A341}" type="datetime1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18E-BC0A-FA47-B948-E7696B7A692B}" type="datetime1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47D089-7342-3445-BF50-85DF6D94B4DD}"/>
              </a:ext>
            </a:extLst>
          </p:cNvPr>
          <p:cNvSpPr/>
          <p:nvPr userDrawn="1"/>
        </p:nvSpPr>
        <p:spPr>
          <a:xfrm>
            <a:off x="0" y="0"/>
            <a:ext cx="12192000" cy="6911009"/>
          </a:xfrm>
          <a:prstGeom prst="rect">
            <a:avLst/>
          </a:prstGeom>
          <a:solidFill>
            <a:srgbClr val="0037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B685423-FE9D-E349-B420-17A8AA107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30625"/>
            <a:ext cx="9144000" cy="1088528"/>
          </a:xfrm>
        </p:spPr>
        <p:txBody>
          <a:bodyPr anchor="b"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6A19B5-6295-184F-95AC-8494FA2F73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59967" y="2476500"/>
            <a:ext cx="2310784" cy="215673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9805" y="6244525"/>
            <a:ext cx="7757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44525"/>
            <a:ext cx="12216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9CEB8D-B9A4-7249-A618-1FFCB6E3C71A}" type="datetime1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8ADD57-E8E8-6F45-AC05-E272920E2EB0}"/>
              </a:ext>
            </a:extLst>
          </p:cNvPr>
          <p:cNvSpPr txBox="1"/>
          <p:nvPr userDrawn="1"/>
        </p:nvSpPr>
        <p:spPr>
          <a:xfrm>
            <a:off x="149629" y="6244525"/>
            <a:ext cx="688571" cy="36512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fld id="{479BDA1F-085D-3742-BB72-CE0249E0F669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41877-C15E-9E4B-846A-9F81BCD8B4E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1078055" y="159161"/>
            <a:ext cx="837378" cy="7815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F2F8D92-7D98-734E-8602-93AFF8519A88}"/>
              </a:ext>
            </a:extLst>
          </p:cNvPr>
          <p:cNvSpPr/>
          <p:nvPr userDrawn="1"/>
        </p:nvSpPr>
        <p:spPr>
          <a:xfrm>
            <a:off x="12130601" y="1"/>
            <a:ext cx="74554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C4751-8AA4-804A-A9E7-642F0704DBD0}"/>
              </a:ext>
            </a:extLst>
          </p:cNvPr>
          <p:cNvSpPr/>
          <p:nvPr userDrawn="1"/>
        </p:nvSpPr>
        <p:spPr>
          <a:xfrm>
            <a:off x="-1" y="6782348"/>
            <a:ext cx="12192001" cy="858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4" r:id="rId3"/>
    <p:sldLayoutId id="2147483662" r:id="rId4"/>
    <p:sldLayoutId id="2147483652" r:id="rId5"/>
    <p:sldLayoutId id="2147483654" r:id="rId6"/>
    <p:sldLayoutId id="2147483655" r:id="rId7"/>
    <p:sldLayoutId id="2147483663" r:id="rId8"/>
  </p:sldLayoutIdLst>
  <p:transition spd="slow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b="1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 baseline="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37880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C339EF-66DA-EF44-AE21-EF3805B83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753CC30-CEC5-5043-B107-DC6C2DF4683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340514619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B6938A-5080-CA4B-8877-952BD278B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Slide Header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EF562-DB42-664E-BC31-4521F7772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bullet text one</a:t>
            </a:r>
          </a:p>
          <a:p>
            <a:pPr lvl="1"/>
            <a:r>
              <a:rPr lang="en-US" dirty="0"/>
              <a:t>Sample sub-bullet one</a:t>
            </a:r>
          </a:p>
          <a:p>
            <a:r>
              <a:rPr lang="en-US" dirty="0"/>
              <a:t>Sample bullet text two</a:t>
            </a:r>
          </a:p>
          <a:p>
            <a:pPr lvl="1"/>
            <a:r>
              <a:rPr lang="en-US" dirty="0"/>
              <a:t>Sample sub-bullet two</a:t>
            </a:r>
          </a:p>
          <a:p>
            <a:pPr lvl="2"/>
            <a:r>
              <a:rPr lang="en-US" dirty="0"/>
              <a:t>Level down 3</a:t>
            </a:r>
          </a:p>
          <a:p>
            <a:pPr lvl="3"/>
            <a:r>
              <a:rPr lang="en-US" dirty="0"/>
              <a:t>Level down 4</a:t>
            </a:r>
          </a:p>
        </p:txBody>
      </p:sp>
    </p:spTree>
    <p:extLst>
      <p:ext uri="{BB962C8B-B14F-4D97-AF65-F5344CB8AC3E}">
        <p14:creationId xmlns:p14="http://schemas.microsoft.com/office/powerpoint/2010/main" val="177277045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AC9-D361-364B-B496-8A50E94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FE8BC-2D83-174C-84A1-C4CA3DB621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3D3F3-7DDA-AB4D-9308-FD88C45FA9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3E63E-F5E3-2648-BAFC-5980C128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B344B-EC26-5744-AC76-D8CA586C9B04}" type="datetime1">
              <a:rPr lang="en-US" smtClean="0"/>
              <a:t>1/4/2022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2E28F-0853-BD40-A8BA-747A1B4B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698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EF70C7-DE0D-2F43-BA52-5B33FFAAD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34935"/>
            <a:ext cx="9144000" cy="1088528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02241077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31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Presentation Title</vt:lpstr>
      <vt:lpstr>Sample Slide Header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Louis, Robert</dc:creator>
  <cp:lastModifiedBy>Skitzki, Miranda</cp:lastModifiedBy>
  <cp:revision>130</cp:revision>
  <cp:lastPrinted>2018-02-12T16:14:28Z</cp:lastPrinted>
  <dcterms:created xsi:type="dcterms:W3CDTF">2017-12-13T15:54:12Z</dcterms:created>
  <dcterms:modified xsi:type="dcterms:W3CDTF">2022-01-04T15:19:26Z</dcterms:modified>
</cp:coreProperties>
</file>