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74"/>
    <a:srgbClr val="07305D"/>
    <a:srgbClr val="E1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541F1E-D729-4F27-A2FA-0266EED6F0D6}" v="46" dt="2021-12-20T16:33:11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04"/>
    <p:restoredTop sz="94681"/>
  </p:normalViewPr>
  <p:slideViewPr>
    <p:cSldViewPr snapToGrid="0" snapToObjects="1">
      <p:cViewPr varScale="1">
        <p:scale>
          <a:sx n="104" d="100"/>
          <a:sy n="104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505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kitzki, Miranda" userId="df3f7835-d780-479d-b69e-e3c66080036a" providerId="ADAL" clId="{39541F1E-D729-4F27-A2FA-0266EED6F0D6}"/>
    <pc:docChg chg="undo custSel modSld">
      <pc:chgData name="Skitzki, Miranda" userId="df3f7835-d780-479d-b69e-e3c66080036a" providerId="ADAL" clId="{39541F1E-D729-4F27-A2FA-0266EED6F0D6}" dt="2021-12-20T16:33:09.185" v="35"/>
      <pc:docMkLst>
        <pc:docMk/>
      </pc:docMkLst>
      <pc:sldChg chg="setBg">
        <pc:chgData name="Skitzki, Miranda" userId="df3f7835-d780-479d-b69e-e3c66080036a" providerId="ADAL" clId="{39541F1E-D729-4F27-A2FA-0266EED6F0D6}" dt="2021-12-20T16:32:17.789" v="20"/>
        <pc:sldMkLst>
          <pc:docMk/>
          <pc:sldMk cId="76914611" sldId="256"/>
        </pc:sldMkLst>
      </pc:sldChg>
      <pc:sldChg chg="modSp setBg">
        <pc:chgData name="Skitzki, Miranda" userId="df3f7835-d780-479d-b69e-e3c66080036a" providerId="ADAL" clId="{39541F1E-D729-4F27-A2FA-0266EED6F0D6}" dt="2021-12-20T16:32:23.729" v="22"/>
        <pc:sldMkLst>
          <pc:docMk/>
          <pc:sldMk cId="1458316158" sldId="257"/>
        </pc:sldMkLst>
        <pc:spChg chg="mod">
          <ac:chgData name="Skitzki, Miranda" userId="df3f7835-d780-479d-b69e-e3c66080036a" providerId="ADAL" clId="{39541F1E-D729-4F27-A2FA-0266EED6F0D6}" dt="2021-12-20T16:07:31.239" v="3"/>
          <ac:spMkLst>
            <pc:docMk/>
            <pc:sldMk cId="1458316158" sldId="257"/>
            <ac:spMk id="4" creationId="{00000000-0000-0000-0000-000000000000}"/>
          </ac:spMkLst>
        </pc:spChg>
        <pc:spChg chg="mod">
          <ac:chgData name="Skitzki, Miranda" userId="df3f7835-d780-479d-b69e-e3c66080036a" providerId="ADAL" clId="{39541F1E-D729-4F27-A2FA-0266EED6F0D6}" dt="2021-12-20T16:07:31.239" v="3"/>
          <ac:spMkLst>
            <pc:docMk/>
            <pc:sldMk cId="1458316158" sldId="257"/>
            <ac:spMk id="5" creationId="{00000000-0000-0000-0000-000000000000}"/>
          </ac:spMkLst>
        </pc:spChg>
      </pc:sldChg>
      <pc:sldChg chg="modSp mod setBg">
        <pc:chgData name="Skitzki, Miranda" userId="df3f7835-d780-479d-b69e-e3c66080036a" providerId="ADAL" clId="{39541F1E-D729-4F27-A2FA-0266EED6F0D6}" dt="2021-12-20T16:32:33.946" v="26"/>
        <pc:sldMkLst>
          <pc:docMk/>
          <pc:sldMk cId="2082953548" sldId="259"/>
        </pc:sldMkLst>
        <pc:spChg chg="mod">
          <ac:chgData name="Skitzki, Miranda" userId="df3f7835-d780-479d-b69e-e3c66080036a" providerId="ADAL" clId="{39541F1E-D729-4F27-A2FA-0266EED6F0D6}" dt="2021-12-20T16:07:31.239" v="3"/>
          <ac:spMkLst>
            <pc:docMk/>
            <pc:sldMk cId="2082953548" sldId="259"/>
            <ac:spMk id="4" creationId="{00000000-0000-0000-0000-000000000000}"/>
          </ac:spMkLst>
        </pc:spChg>
        <pc:spChg chg="mod">
          <ac:chgData name="Skitzki, Miranda" userId="df3f7835-d780-479d-b69e-e3c66080036a" providerId="ADAL" clId="{39541F1E-D729-4F27-A2FA-0266EED6F0D6}" dt="2021-12-20T16:18:00.573" v="8" actId="1076"/>
          <ac:spMkLst>
            <pc:docMk/>
            <pc:sldMk cId="2082953548" sldId="259"/>
            <ac:spMk id="5" creationId="{00000000-0000-0000-0000-000000000000}"/>
          </ac:spMkLst>
        </pc:spChg>
        <pc:spChg chg="mod">
          <ac:chgData name="Skitzki, Miranda" userId="df3f7835-d780-479d-b69e-e3c66080036a" providerId="ADAL" clId="{39541F1E-D729-4F27-A2FA-0266EED6F0D6}" dt="2021-12-20T16:07:31.239" v="3"/>
          <ac:spMkLst>
            <pc:docMk/>
            <pc:sldMk cId="2082953548" sldId="259"/>
            <ac:spMk id="7" creationId="{00000000-0000-0000-0000-000000000000}"/>
          </ac:spMkLst>
        </pc:spChg>
        <pc:spChg chg="mod">
          <ac:chgData name="Skitzki, Miranda" userId="df3f7835-d780-479d-b69e-e3c66080036a" providerId="ADAL" clId="{39541F1E-D729-4F27-A2FA-0266EED6F0D6}" dt="2021-12-20T16:07:31.239" v="3"/>
          <ac:spMkLst>
            <pc:docMk/>
            <pc:sldMk cId="2082953548" sldId="259"/>
            <ac:spMk id="8" creationId="{00000000-0000-0000-0000-000000000000}"/>
          </ac:spMkLst>
        </pc:spChg>
      </pc:sldChg>
      <pc:sldChg chg="modSp setBg">
        <pc:chgData name="Skitzki, Miranda" userId="df3f7835-d780-479d-b69e-e3c66080036a" providerId="ADAL" clId="{39541F1E-D729-4F27-A2FA-0266EED6F0D6}" dt="2021-12-20T16:32:47.136" v="28"/>
        <pc:sldMkLst>
          <pc:docMk/>
          <pc:sldMk cId="2136334431" sldId="260"/>
        </pc:sldMkLst>
        <pc:spChg chg="mod">
          <ac:chgData name="Skitzki, Miranda" userId="df3f7835-d780-479d-b69e-e3c66080036a" providerId="ADAL" clId="{39541F1E-D729-4F27-A2FA-0266EED6F0D6}" dt="2021-12-20T16:07:31.239" v="3"/>
          <ac:spMkLst>
            <pc:docMk/>
            <pc:sldMk cId="2136334431" sldId="260"/>
            <ac:spMk id="4" creationId="{00000000-0000-0000-0000-000000000000}"/>
          </ac:spMkLst>
        </pc:spChg>
        <pc:spChg chg="mod">
          <ac:chgData name="Skitzki, Miranda" userId="df3f7835-d780-479d-b69e-e3c66080036a" providerId="ADAL" clId="{39541F1E-D729-4F27-A2FA-0266EED6F0D6}" dt="2021-12-20T16:07:31.239" v="3"/>
          <ac:spMkLst>
            <pc:docMk/>
            <pc:sldMk cId="2136334431" sldId="260"/>
            <ac:spMk id="5" creationId="{00000000-0000-0000-0000-000000000000}"/>
          </ac:spMkLst>
        </pc:spChg>
        <pc:spChg chg="mod">
          <ac:chgData name="Skitzki, Miranda" userId="df3f7835-d780-479d-b69e-e3c66080036a" providerId="ADAL" clId="{39541F1E-D729-4F27-A2FA-0266EED6F0D6}" dt="2021-12-20T16:07:31.239" v="3"/>
          <ac:spMkLst>
            <pc:docMk/>
            <pc:sldMk cId="2136334431" sldId="260"/>
            <ac:spMk id="6" creationId="{00000000-0000-0000-0000-000000000000}"/>
          </ac:spMkLst>
        </pc:spChg>
        <pc:spChg chg="mod">
          <ac:chgData name="Skitzki, Miranda" userId="df3f7835-d780-479d-b69e-e3c66080036a" providerId="ADAL" clId="{39541F1E-D729-4F27-A2FA-0266EED6F0D6}" dt="2021-12-20T16:07:31.239" v="3"/>
          <ac:spMkLst>
            <pc:docMk/>
            <pc:sldMk cId="2136334431" sldId="260"/>
            <ac:spMk id="7" creationId="{00000000-0000-0000-0000-000000000000}"/>
          </ac:spMkLst>
        </pc:spChg>
        <pc:spChg chg="mod">
          <ac:chgData name="Skitzki, Miranda" userId="df3f7835-d780-479d-b69e-e3c66080036a" providerId="ADAL" clId="{39541F1E-D729-4F27-A2FA-0266EED6F0D6}" dt="2021-12-20T16:07:31.239" v="3"/>
          <ac:spMkLst>
            <pc:docMk/>
            <pc:sldMk cId="2136334431" sldId="260"/>
            <ac:spMk id="8" creationId="{00000000-0000-0000-0000-000000000000}"/>
          </ac:spMkLst>
        </pc:spChg>
      </pc:sldChg>
      <pc:sldChg chg="modSp setBg">
        <pc:chgData name="Skitzki, Miranda" userId="df3f7835-d780-479d-b69e-e3c66080036a" providerId="ADAL" clId="{39541F1E-D729-4F27-A2FA-0266EED6F0D6}" dt="2021-12-20T16:32:58.708" v="32"/>
        <pc:sldMkLst>
          <pc:docMk/>
          <pc:sldMk cId="1593687624" sldId="261"/>
        </pc:sldMkLst>
        <pc:spChg chg="mod">
          <ac:chgData name="Skitzki, Miranda" userId="df3f7835-d780-479d-b69e-e3c66080036a" providerId="ADAL" clId="{39541F1E-D729-4F27-A2FA-0266EED6F0D6}" dt="2021-12-20T16:07:31.239" v="3"/>
          <ac:spMkLst>
            <pc:docMk/>
            <pc:sldMk cId="1593687624" sldId="261"/>
            <ac:spMk id="5" creationId="{00000000-0000-0000-0000-000000000000}"/>
          </ac:spMkLst>
        </pc:spChg>
        <pc:spChg chg="mod">
          <ac:chgData name="Skitzki, Miranda" userId="df3f7835-d780-479d-b69e-e3c66080036a" providerId="ADAL" clId="{39541F1E-D729-4F27-A2FA-0266EED6F0D6}" dt="2021-12-20T16:07:31.239" v="3"/>
          <ac:spMkLst>
            <pc:docMk/>
            <pc:sldMk cId="1593687624" sldId="261"/>
            <ac:spMk id="6" creationId="{00000000-0000-0000-0000-000000000000}"/>
          </ac:spMkLst>
        </pc:spChg>
        <pc:spChg chg="mod">
          <ac:chgData name="Skitzki, Miranda" userId="df3f7835-d780-479d-b69e-e3c66080036a" providerId="ADAL" clId="{39541F1E-D729-4F27-A2FA-0266EED6F0D6}" dt="2021-12-20T16:07:31.239" v="3"/>
          <ac:spMkLst>
            <pc:docMk/>
            <pc:sldMk cId="1593687624" sldId="261"/>
            <ac:spMk id="7" creationId="{00000000-0000-0000-0000-000000000000}"/>
          </ac:spMkLst>
        </pc:spChg>
      </pc:sldChg>
      <pc:sldChg chg="setBg">
        <pc:chgData name="Skitzki, Miranda" userId="df3f7835-d780-479d-b69e-e3c66080036a" providerId="ADAL" clId="{39541F1E-D729-4F27-A2FA-0266EED6F0D6}" dt="2021-12-20T16:33:09.185" v="35"/>
        <pc:sldMkLst>
          <pc:docMk/>
          <pc:sldMk cId="1407021073" sldId="26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B4C9A-8023-2D40-A6E6-BD016CB1E7D6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A876C-D639-D148-8687-D84C95E0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73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7BA9C-C13B-C941-82A5-2AA33B4473C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CE1D9-36F2-B84D-A38F-999A8359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3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E8EF00F-2500-1549-9CBC-C3AC3C43F401}"/>
              </a:ext>
            </a:extLst>
          </p:cNvPr>
          <p:cNvSpPr/>
          <p:nvPr userDrawn="1"/>
        </p:nvSpPr>
        <p:spPr>
          <a:xfrm>
            <a:off x="0" y="-1"/>
            <a:ext cx="12192000" cy="6904383"/>
          </a:xfrm>
          <a:prstGeom prst="rect">
            <a:avLst/>
          </a:prstGeom>
          <a:solidFill>
            <a:srgbClr val="0037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drawing, fence&#10;&#10;Description automatically generated">
            <a:extLst>
              <a:ext uri="{FF2B5EF4-FFF2-40B4-BE49-F238E27FC236}">
                <a16:creationId xmlns:a16="http://schemas.microsoft.com/office/drawing/2014/main" id="{8F14F7F6-74FD-344D-BF02-DAF1CC7B50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46382"/>
            <a:ext cx="675132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98F12C-3A2B-354A-8E2E-00D0DFABC34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019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B8ACE2-A88A-B54F-9F78-A9FEA6D5807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84642" y="2005401"/>
            <a:ext cx="2815533" cy="262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1F42-D6C2-D448-908B-FA63F4D279C8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1FA8-746E-F64F-A842-B7F40E0C10AF}" type="datetime1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C17C-D039-4942-8060-68BCA5CFF628}" type="datetime1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E3E6-DDCC-F047-8907-DA8BAA1B377D}" type="datetime1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1623109-AA64-9541-A890-6158A0CC137D}"/>
              </a:ext>
            </a:extLst>
          </p:cNvPr>
          <p:cNvSpPr/>
          <p:nvPr userDrawn="1"/>
        </p:nvSpPr>
        <p:spPr>
          <a:xfrm>
            <a:off x="0" y="-1"/>
            <a:ext cx="12192000" cy="6904383"/>
          </a:xfrm>
          <a:prstGeom prst="rect">
            <a:avLst/>
          </a:prstGeom>
          <a:solidFill>
            <a:srgbClr val="0037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object, drawing, clock, light&#10;&#10;Description automatically generated">
            <a:extLst>
              <a:ext uri="{FF2B5EF4-FFF2-40B4-BE49-F238E27FC236}">
                <a16:creationId xmlns:a16="http://schemas.microsoft.com/office/drawing/2014/main" id="{705A32E2-D2B0-EE46-9403-0E1E5AAEBB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23190"/>
            <a:ext cx="1219200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D8E7AEC-D72C-5A41-A3D8-B995AA76BB3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0198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A9CEC32-8DA2-0D42-8A4B-84CAF89861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630625"/>
            <a:ext cx="9144000" cy="1088528"/>
          </a:xfrm>
        </p:spPr>
        <p:txBody>
          <a:bodyPr anchor="b">
            <a:normAutofit/>
          </a:bodyPr>
          <a:lstStyle>
            <a:lvl1pPr algn="ctr"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5606E2-ED00-7548-A5C0-B4490CE3DC4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84642" y="2005401"/>
            <a:ext cx="2815533" cy="262783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805" y="6244525"/>
            <a:ext cx="7757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244525"/>
            <a:ext cx="12216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63DA18A-6B7A-CE45-BFF9-2A2150835B0C}" type="datetime1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06FEFB-E274-8849-92EE-B35DD6E9A574}"/>
              </a:ext>
            </a:extLst>
          </p:cNvPr>
          <p:cNvSpPr txBox="1"/>
          <p:nvPr userDrawn="1"/>
        </p:nvSpPr>
        <p:spPr>
          <a:xfrm>
            <a:off x="149629" y="6244525"/>
            <a:ext cx="688571" cy="36512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fld id="{479BDA1F-085D-3742-BB72-CE0249E0F669}" type="slidenum">
              <a:rPr lang="en-US" sz="10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FE27D1F-2A68-4F40-B35E-94B3A9B8775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12192000" cy="56587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12BA719-F369-6F40-8649-025F39D1E1AB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025046" y="159161"/>
            <a:ext cx="837378" cy="78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52" r:id="rId4"/>
    <p:sldLayoutId id="2147483654" r:id="rId5"/>
    <p:sldLayoutId id="2147483655" r:id="rId6"/>
    <p:sldLayoutId id="2147483663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b="1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Bob Louis</a:t>
            </a:r>
          </a:p>
        </p:txBody>
      </p:sp>
    </p:spTree>
    <p:extLst>
      <p:ext uri="{BB962C8B-B14F-4D97-AF65-F5344CB8AC3E}">
        <p14:creationId xmlns:p14="http://schemas.microsoft.com/office/powerpoint/2010/main" val="1458316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slide 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bullet text one</a:t>
            </a:r>
          </a:p>
          <a:p>
            <a:pPr lvl="1"/>
            <a:r>
              <a:rPr lang="en-US" dirty="0"/>
              <a:t>Sample sub-bullet text one</a:t>
            </a:r>
          </a:p>
          <a:p>
            <a:r>
              <a:rPr lang="en-US" dirty="0"/>
              <a:t>Sample bullet text two</a:t>
            </a:r>
          </a:p>
          <a:p>
            <a:pPr lvl="1"/>
            <a:r>
              <a:rPr lang="en-US" dirty="0"/>
              <a:t>Sample sub-bullet two</a:t>
            </a:r>
          </a:p>
          <a:p>
            <a:pPr lvl="2"/>
            <a:r>
              <a:rPr lang="en-US" dirty="0"/>
              <a:t>Level down 3</a:t>
            </a:r>
          </a:p>
          <a:p>
            <a:pPr lvl="3"/>
            <a:r>
              <a:rPr lang="en-US" dirty="0"/>
              <a:t>Level down 4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8CD9-5938-F545-90DA-ABD65B419F37}" type="datetime1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953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5215-A990-4446-9C80-78FFE6A9A88A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C1AA-3FCD-CB4E-96D5-13C42D743626}" type="datetime1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4589782"/>
            <a:ext cx="9144000" cy="1088528"/>
          </a:xfrm>
        </p:spPr>
        <p:txBody>
          <a:bodyPr/>
          <a:lstStyle/>
          <a:p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1407021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</TotalTime>
  <Words>36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Presentation Title</vt:lpstr>
      <vt:lpstr>Sample slide header</vt:lpstr>
      <vt:lpstr>PowerPoint Presentation</vt:lpstr>
      <vt:lpstr>PowerPoint Presentation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Louis, Robert</dc:creator>
  <cp:lastModifiedBy>Skitzki, Miranda</cp:lastModifiedBy>
  <cp:revision>46</cp:revision>
  <dcterms:created xsi:type="dcterms:W3CDTF">2017-12-13T15:54:12Z</dcterms:created>
  <dcterms:modified xsi:type="dcterms:W3CDTF">2021-12-20T16:33:12Z</dcterms:modified>
</cp:coreProperties>
</file>