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206400" cy="32918400"/>
  <p:notesSz cx="7010400" cy="92964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94CB"/>
    <a:srgbClr val="00397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9" d="100"/>
          <a:sy n="19" d="100"/>
        </p:scale>
        <p:origin x="8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  <a:prstGeom prst="rect">
            <a:avLst/>
          </a:prstGeo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4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5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8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90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7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50840" y="2370215"/>
            <a:ext cx="31379160" cy="313980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86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4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342" y="28321417"/>
            <a:ext cx="49295123" cy="36677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271C-1F82-40AC-98A2-EFD8307A0467}" type="datetimeFigureOut">
              <a:rPr lang="en-US" smtClean="0"/>
              <a:t>6/2/2016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E69DE-1D57-4BF8-B816-30A067D80E1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duotone>
              <a:prstClr val="black"/>
              <a:srgbClr val="4994CB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6400"/>
                    </a14:imgEffect>
                    <a14:imgEffect>
                      <a14:brightnessContrast bright="86000" contras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274" y="914401"/>
            <a:ext cx="14310773" cy="310896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30274" y="914399"/>
            <a:ext cx="1228531" cy="12526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17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29" y="30364359"/>
            <a:ext cx="19167784" cy="191677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34" y="2977745"/>
            <a:ext cx="32458583" cy="10303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7813" y="780249"/>
            <a:ext cx="17097511" cy="446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9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8800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7"/>
          <p:cNvSpPr txBox="1">
            <a:spLocks noChangeArrowheads="1"/>
          </p:cNvSpPr>
          <p:nvPr/>
        </p:nvSpPr>
        <p:spPr bwMode="auto">
          <a:xfrm>
            <a:off x="34751963" y="23939190"/>
            <a:ext cx="14625637" cy="989012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Text Box 96"/>
          <p:cNvSpPr txBox="1">
            <a:spLocks noChangeArrowheads="1"/>
          </p:cNvSpPr>
          <p:nvPr/>
        </p:nvSpPr>
        <p:spPr bwMode="auto">
          <a:xfrm>
            <a:off x="34751963" y="14566590"/>
            <a:ext cx="14625637" cy="989012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1828800" y="7462527"/>
            <a:ext cx="14625638" cy="989013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8" name="Text Box 33"/>
          <p:cNvSpPr txBox="1">
            <a:spLocks noChangeArrowheads="1"/>
          </p:cNvSpPr>
          <p:nvPr/>
        </p:nvSpPr>
        <p:spPr bwMode="auto">
          <a:xfrm>
            <a:off x="1828800" y="15019027"/>
            <a:ext cx="14625638" cy="715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  <a:endParaRPr lang="en-US" altLang="en-US" sz="6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19" name="Text Box 62"/>
          <p:cNvSpPr txBox="1">
            <a:spLocks noChangeArrowheads="1"/>
          </p:cNvSpPr>
          <p:nvPr/>
        </p:nvSpPr>
        <p:spPr bwMode="auto">
          <a:xfrm>
            <a:off x="18299113" y="15884215"/>
            <a:ext cx="1462563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Caption Text (to appear below image)</a:t>
            </a:r>
          </a:p>
        </p:txBody>
      </p:sp>
      <p:sp>
        <p:nvSpPr>
          <p:cNvPr id="20" name="Text Box 63"/>
          <p:cNvSpPr txBox="1">
            <a:spLocks noChangeArrowheads="1"/>
          </p:cNvSpPr>
          <p:nvPr/>
        </p:nvSpPr>
        <p:spPr bwMode="auto">
          <a:xfrm>
            <a:off x="18299113" y="7462527"/>
            <a:ext cx="14625637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CHART/GRAPH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1" name="Text Box 66"/>
          <p:cNvSpPr txBox="1">
            <a:spLocks noChangeArrowheads="1"/>
          </p:cNvSpPr>
          <p:nvPr/>
        </p:nvSpPr>
        <p:spPr bwMode="auto">
          <a:xfrm>
            <a:off x="18299113" y="27695215"/>
            <a:ext cx="1462563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Caption Text (to appear below image)</a:t>
            </a:r>
          </a:p>
        </p:txBody>
      </p:sp>
      <p:sp>
        <p:nvSpPr>
          <p:cNvPr id="22" name="Text Box 69"/>
          <p:cNvSpPr txBox="1">
            <a:spLocks noChangeArrowheads="1"/>
          </p:cNvSpPr>
          <p:nvPr/>
        </p:nvSpPr>
        <p:spPr bwMode="auto">
          <a:xfrm>
            <a:off x="34751963" y="15655615"/>
            <a:ext cx="146256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Bulleted Text (also separate text box):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1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2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3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</a:t>
            </a:r>
            <a:r>
              <a:rPr lang="en-US" altLang="en-US" sz="4000" dirty="0" smtClean="0">
                <a:solidFill>
                  <a:srgbClr val="003976"/>
                </a:solidFill>
                <a:cs typeface="Arial" panose="020B0604020202020204" pitchFamily="34" charset="0"/>
              </a:rPr>
              <a:t>4</a:t>
            </a:r>
            <a:endParaRPr lang="en-US" altLang="en-US" sz="4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23" name="Text Box 72"/>
          <p:cNvSpPr txBox="1">
            <a:spLocks noChangeArrowheads="1"/>
          </p:cNvSpPr>
          <p:nvPr/>
        </p:nvSpPr>
        <p:spPr bwMode="auto">
          <a:xfrm>
            <a:off x="34751963" y="8569015"/>
            <a:ext cx="14625637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</a:p>
        </p:txBody>
      </p:sp>
      <p:sp>
        <p:nvSpPr>
          <p:cNvPr id="24" name="Text Box 73"/>
          <p:cNvSpPr txBox="1">
            <a:spLocks noChangeArrowheads="1"/>
          </p:cNvSpPr>
          <p:nvPr/>
        </p:nvSpPr>
        <p:spPr bwMode="auto">
          <a:xfrm>
            <a:off x="34751963" y="7462527"/>
            <a:ext cx="14625637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5" name="Text Box 75"/>
          <p:cNvSpPr txBox="1">
            <a:spLocks noChangeArrowheads="1"/>
          </p:cNvSpPr>
          <p:nvPr/>
        </p:nvSpPr>
        <p:spPr bwMode="auto">
          <a:xfrm>
            <a:off x="34751963" y="25028215"/>
            <a:ext cx="14625637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  <a:endParaRPr lang="en-US" altLang="en-US" sz="6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26" name="Text Box 93"/>
          <p:cNvSpPr txBox="1">
            <a:spLocks noChangeArrowheads="1"/>
          </p:cNvSpPr>
          <p:nvPr/>
        </p:nvSpPr>
        <p:spPr bwMode="auto">
          <a:xfrm>
            <a:off x="18299113" y="19273527"/>
            <a:ext cx="14625637" cy="1006475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CHART/GRAPH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94"/>
          <p:cNvSpPr txBox="1">
            <a:spLocks noChangeArrowheads="1"/>
          </p:cNvSpPr>
          <p:nvPr/>
        </p:nvSpPr>
        <p:spPr bwMode="auto">
          <a:xfrm>
            <a:off x="1828800" y="13931590"/>
            <a:ext cx="14625638" cy="989012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8" name="Text Box 95"/>
          <p:cNvSpPr txBox="1">
            <a:spLocks noChangeArrowheads="1"/>
          </p:cNvSpPr>
          <p:nvPr/>
        </p:nvSpPr>
        <p:spPr bwMode="auto">
          <a:xfrm>
            <a:off x="1828800" y="23388327"/>
            <a:ext cx="14625638" cy="989013"/>
          </a:xfrm>
          <a:prstGeom prst="rect">
            <a:avLst/>
          </a:prstGeom>
          <a:solidFill>
            <a:srgbClr val="4994CB"/>
          </a:solidFill>
          <a:ln>
            <a:noFill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 spc="600" dirty="0" smtClean="0">
                <a:solidFill>
                  <a:schemeClr val="bg1"/>
                </a:solidFill>
                <a:cs typeface="Arial" panose="020B0604020202020204" pitchFamily="34" charset="0"/>
              </a:rPr>
              <a:t>SECTION HEADER</a:t>
            </a:r>
            <a:endParaRPr lang="en-US" altLang="en-US" b="1" spc="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69"/>
          <p:cNvSpPr txBox="1">
            <a:spLocks noChangeArrowheads="1"/>
          </p:cNvSpPr>
          <p:nvPr/>
        </p:nvSpPr>
        <p:spPr bwMode="auto">
          <a:xfrm>
            <a:off x="1828800" y="24460035"/>
            <a:ext cx="14625637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Bulleted Text (also separate text box):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1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2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3</a:t>
            </a:r>
          </a:p>
          <a:p>
            <a:pPr marL="2590495" lvl="1" indent="-571500">
              <a:lnSpc>
                <a:spcPts val="5800"/>
              </a:lnSpc>
              <a:spcBef>
                <a:spcPts val="1800"/>
              </a:spcBef>
              <a:buClr>
                <a:srgbClr val="EFAB00"/>
              </a:buClr>
              <a:buSzPct val="90000"/>
              <a:buFont typeface="Arial" panose="020B0604020202020204" pitchFamily="34" charset="0"/>
              <a:buChar char="►"/>
            </a:pPr>
            <a:r>
              <a:rPr lang="en-US" altLang="en-US" sz="4000" dirty="0">
                <a:solidFill>
                  <a:srgbClr val="003976"/>
                </a:solidFill>
                <a:cs typeface="Arial" panose="020B0604020202020204" pitchFamily="34" charset="0"/>
              </a:rPr>
              <a:t>Bullet number </a:t>
            </a:r>
            <a:r>
              <a:rPr lang="en-US" altLang="en-US" sz="4000" dirty="0" smtClean="0">
                <a:solidFill>
                  <a:srgbClr val="003976"/>
                </a:solidFill>
                <a:cs typeface="Arial" panose="020B0604020202020204" pitchFamily="34" charset="0"/>
              </a:rPr>
              <a:t>4</a:t>
            </a:r>
            <a:endParaRPr lang="en-US" altLang="en-US" sz="4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28800" y="1660095"/>
            <a:ext cx="134320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i="1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Poster Title Here</a:t>
            </a:r>
            <a:endParaRPr lang="en-US" sz="9600" b="1" i="1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28800" y="4214671"/>
            <a:ext cx="60212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 Names</a:t>
            </a:r>
            <a:endParaRPr lang="en-US" sz="6600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28800" y="5369615"/>
            <a:ext cx="83776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39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Names, Location, etc.</a:t>
            </a:r>
            <a:endParaRPr lang="en-US" sz="6600" dirty="0">
              <a:solidFill>
                <a:srgbClr val="0039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 Box 33"/>
          <p:cNvSpPr txBox="1">
            <a:spLocks noChangeArrowheads="1"/>
          </p:cNvSpPr>
          <p:nvPr/>
        </p:nvSpPr>
        <p:spPr bwMode="auto">
          <a:xfrm>
            <a:off x="1828800" y="8569015"/>
            <a:ext cx="14625638" cy="452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28600" tIns="109728" rIns="228600" bIns="109728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5800"/>
              </a:lnSpc>
              <a:spcBef>
                <a:spcPts val="1800"/>
              </a:spcBef>
            </a:pPr>
            <a:r>
              <a:rPr lang="en-US" altLang="en-US" sz="4500" dirty="0">
                <a:solidFill>
                  <a:srgbClr val="003976"/>
                </a:solidFill>
                <a:cs typeface="Arial" panose="020B0604020202020204" pitchFamily="34" charset="0"/>
              </a:rPr>
              <a:t>Paragraph of text…. This is a separate text box from the header…. Make sure to select both boxes when repositioning on poster layout.</a:t>
            </a:r>
            <a:endParaRPr lang="en-US" altLang="en-US" sz="6500" dirty="0">
              <a:solidFill>
                <a:srgbClr val="003976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20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1075</TotalTime>
  <Words>186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Kent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MOORE, COREY A</dc:creator>
  <cp:lastModifiedBy>MOORE, COREY A</cp:lastModifiedBy>
  <cp:revision>72</cp:revision>
  <cp:lastPrinted>2016-06-02T18:00:00Z</cp:lastPrinted>
  <dcterms:created xsi:type="dcterms:W3CDTF">2016-05-25T19:47:23Z</dcterms:created>
  <dcterms:modified xsi:type="dcterms:W3CDTF">2016-06-02T18:03:39Z</dcterms:modified>
</cp:coreProperties>
</file>