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51206400" cy="32918400"/>
  <p:notesSz cx="6858000" cy="9144000"/>
  <p:defaultTextStyle>
    <a:defPPr>
      <a:defRPr lang="en-US"/>
    </a:defPPr>
    <a:lvl1pPr marL="0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1pPr>
    <a:lvl2pPr marL="2018995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2pPr>
    <a:lvl3pPr marL="4037990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3pPr>
    <a:lvl4pPr marL="6056986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4pPr>
    <a:lvl5pPr marL="8075981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5pPr>
    <a:lvl6pPr marL="10094976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6pPr>
    <a:lvl7pPr marL="12113971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7pPr>
    <a:lvl8pPr marL="14132966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8pPr>
    <a:lvl9pPr marL="16151962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94CB"/>
    <a:srgbClr val="003976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9" d="100"/>
          <a:sy n="19" d="100"/>
        </p:scale>
        <p:origin x="89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101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67B565-5770-4CC0-A17B-553D29CCF5DA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1143000"/>
            <a:ext cx="4800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7B27A4-5C61-43BC-9AAD-6FA9BEB74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54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5387342"/>
            <a:ext cx="38404800" cy="11460480"/>
          </a:xfrm>
          <a:prstGeom prst="rect">
            <a:avLst/>
          </a:prstGeo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7289782"/>
            <a:ext cx="38404800" cy="794765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271C-1F82-40AC-98A2-EFD8307A0467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69DE-1D57-4BF8-B816-30A067D80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047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50840" y="2370215"/>
            <a:ext cx="31379160" cy="313980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8763000"/>
            <a:ext cx="4416552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271C-1F82-40AC-98A2-EFD8307A0467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69DE-1D57-4BF8-B816-30A067D80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757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752600"/>
            <a:ext cx="1104138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752600"/>
            <a:ext cx="3248406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271C-1F82-40AC-98A2-EFD8307A0467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69DE-1D57-4BF8-B816-30A067D80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389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50840" y="2370215"/>
            <a:ext cx="31379160" cy="313980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0440" y="8763000"/>
            <a:ext cx="4416552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271C-1F82-40AC-98A2-EFD8307A0467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69DE-1D57-4BF8-B816-30A067D80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902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8206745"/>
            <a:ext cx="44165520" cy="13693138"/>
          </a:xfrm>
          <a:prstGeom prst="rect">
            <a:avLst/>
          </a:prstGeom>
        </p:spPr>
        <p:txBody>
          <a:bodyPr anchor="b"/>
          <a:lstStyle>
            <a:lvl1pPr>
              <a:defRPr sz="25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22029425"/>
            <a:ext cx="4416552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271C-1F82-40AC-98A2-EFD8307A0467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69DE-1D57-4BF8-B816-30A067D80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271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50840" y="2370215"/>
            <a:ext cx="31379160" cy="313980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8763000"/>
            <a:ext cx="2176272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8763000"/>
            <a:ext cx="2176272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271C-1F82-40AC-98A2-EFD8307A0467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69DE-1D57-4BF8-B816-30A067D80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99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752603"/>
            <a:ext cx="4416552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8069582"/>
            <a:ext cx="21662705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12024360"/>
            <a:ext cx="21662705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8069582"/>
            <a:ext cx="21769390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12024360"/>
            <a:ext cx="21769390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271C-1F82-40AC-98A2-EFD8307A0467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69DE-1D57-4BF8-B816-30A067D80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6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50840" y="2370215"/>
            <a:ext cx="31379160" cy="313980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271C-1F82-40AC-98A2-EFD8307A0467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69DE-1D57-4BF8-B816-30A067D80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666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271C-1F82-40AC-98A2-EFD8307A0467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69DE-1D57-4BF8-B816-30A067D80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286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2194560"/>
            <a:ext cx="16515395" cy="7680960"/>
          </a:xfrm>
          <a:prstGeom prst="rect">
            <a:avLst/>
          </a:prstGeom>
        </p:spPr>
        <p:txBody>
          <a:bodyPr anchor="b"/>
          <a:lstStyle>
            <a:lvl1pPr>
              <a:defRPr sz="134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4739642"/>
            <a:ext cx="25923240" cy="23393400"/>
          </a:xfrm>
          <a:prstGeom prst="rect">
            <a:avLst/>
          </a:prstGeo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9875520"/>
            <a:ext cx="16515395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271C-1F82-40AC-98A2-EFD8307A0467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69DE-1D57-4BF8-B816-30A067D80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638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2194560"/>
            <a:ext cx="16515395" cy="7680960"/>
          </a:xfrm>
          <a:prstGeom prst="rect">
            <a:avLst/>
          </a:prstGeom>
        </p:spPr>
        <p:txBody>
          <a:bodyPr anchor="b"/>
          <a:lstStyle>
            <a:lvl1pPr>
              <a:defRPr sz="134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4739642"/>
            <a:ext cx="2592324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9875520"/>
            <a:ext cx="16515395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271C-1F82-40AC-98A2-EFD8307A0467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69DE-1D57-4BF8-B816-30A067D80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943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342" y="28321417"/>
            <a:ext cx="49295123" cy="366779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29" y="30364359"/>
            <a:ext cx="19167784" cy="191677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5">
            <a:duotone>
              <a:prstClr val="black"/>
              <a:srgbClr val="4994CB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colorTemperature colorTemp="6400"/>
                    </a14:imgEffect>
                    <a14:imgEffect>
                      <a14:brightnessContrast bright="86000" contrast="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274" y="914401"/>
            <a:ext cx="14310773" cy="310896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30510482"/>
            <a:ext cx="115214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F271C-1F82-40AC-98A2-EFD8307A0467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30510482"/>
            <a:ext cx="172821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30510482"/>
            <a:ext cx="115214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E69DE-1D57-4BF8-B816-30A067D80E15}" type="slidenum">
              <a:rPr lang="en-US" smtClean="0"/>
              <a:t>‹#›</a:t>
            </a:fld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 flipH="1">
            <a:off x="48991934" y="914398"/>
            <a:ext cx="1228531" cy="12526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231" y="5143975"/>
            <a:ext cx="40441405" cy="128375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000" y="759734"/>
            <a:ext cx="15069771" cy="3961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09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8800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97"/>
          <p:cNvSpPr txBox="1">
            <a:spLocks noChangeArrowheads="1"/>
          </p:cNvSpPr>
          <p:nvPr/>
        </p:nvSpPr>
        <p:spPr bwMode="auto">
          <a:xfrm>
            <a:off x="34751963" y="23939190"/>
            <a:ext cx="14625637" cy="989012"/>
          </a:xfrm>
          <a:prstGeom prst="rect">
            <a:avLst/>
          </a:prstGeom>
          <a:solidFill>
            <a:srgbClr val="4994CB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6000" b="1" spc="600" dirty="0" smtClean="0">
                <a:solidFill>
                  <a:schemeClr val="bg1"/>
                </a:solidFill>
                <a:cs typeface="Arial" panose="020B0604020202020204" pitchFamily="34" charset="0"/>
              </a:rPr>
              <a:t>SECTION HEADER</a:t>
            </a:r>
            <a:endParaRPr lang="en-US" altLang="en-US" b="1" spc="6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1" name="Text Box 96"/>
          <p:cNvSpPr txBox="1">
            <a:spLocks noChangeArrowheads="1"/>
          </p:cNvSpPr>
          <p:nvPr/>
        </p:nvSpPr>
        <p:spPr bwMode="auto">
          <a:xfrm>
            <a:off x="34751963" y="14566590"/>
            <a:ext cx="14625637" cy="989012"/>
          </a:xfrm>
          <a:prstGeom prst="rect">
            <a:avLst/>
          </a:prstGeom>
          <a:solidFill>
            <a:srgbClr val="4994CB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6000" b="1" spc="600" dirty="0" smtClean="0">
                <a:solidFill>
                  <a:schemeClr val="bg1"/>
                </a:solidFill>
                <a:cs typeface="Arial" panose="020B0604020202020204" pitchFamily="34" charset="0"/>
              </a:rPr>
              <a:t>SECTION HEADER</a:t>
            </a:r>
            <a:endParaRPr lang="en-US" altLang="en-US" b="1" spc="6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7" name="Text Box 30"/>
          <p:cNvSpPr txBox="1">
            <a:spLocks noChangeArrowheads="1"/>
          </p:cNvSpPr>
          <p:nvPr/>
        </p:nvSpPr>
        <p:spPr bwMode="auto">
          <a:xfrm>
            <a:off x="1828800" y="7462527"/>
            <a:ext cx="14625638" cy="989013"/>
          </a:xfrm>
          <a:prstGeom prst="rect">
            <a:avLst/>
          </a:prstGeom>
          <a:solidFill>
            <a:srgbClr val="4994CB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6000" b="1" spc="600" dirty="0" smtClean="0">
                <a:solidFill>
                  <a:schemeClr val="bg1"/>
                </a:solidFill>
                <a:cs typeface="Arial" panose="020B0604020202020204" pitchFamily="34" charset="0"/>
              </a:rPr>
              <a:t>SECTION HEADER</a:t>
            </a:r>
            <a:endParaRPr lang="en-US" altLang="en-US" b="1" spc="6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8" name="Text Box 33"/>
          <p:cNvSpPr txBox="1">
            <a:spLocks noChangeArrowheads="1"/>
          </p:cNvSpPr>
          <p:nvPr/>
        </p:nvSpPr>
        <p:spPr bwMode="auto">
          <a:xfrm>
            <a:off x="1828800" y="15019027"/>
            <a:ext cx="14625638" cy="715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9728" rIns="228600" bIns="109728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ts val="5800"/>
              </a:lnSpc>
              <a:spcBef>
                <a:spcPts val="1800"/>
              </a:spcBef>
            </a:pPr>
            <a:r>
              <a:rPr lang="en-US" altLang="en-US" sz="4500" dirty="0">
                <a:solidFill>
                  <a:srgbClr val="003976"/>
                </a:solidFill>
                <a:cs typeface="Arial" panose="020B0604020202020204" pitchFamily="34" charset="0"/>
              </a:rPr>
              <a:t>Paragraph of text…. This is a separate text box from the header…. Make sure to select both boxes when repositioning on poster layout.</a:t>
            </a:r>
            <a:endParaRPr lang="en-US" altLang="en-US" sz="6500" dirty="0">
              <a:solidFill>
                <a:srgbClr val="003976"/>
              </a:solidFill>
              <a:cs typeface="Arial" panose="020B0604020202020204" pitchFamily="34" charset="0"/>
            </a:endParaRPr>
          </a:p>
        </p:txBody>
      </p:sp>
      <p:sp>
        <p:nvSpPr>
          <p:cNvPr id="19" name="Text Box 62"/>
          <p:cNvSpPr txBox="1">
            <a:spLocks noChangeArrowheads="1"/>
          </p:cNvSpPr>
          <p:nvPr/>
        </p:nvSpPr>
        <p:spPr bwMode="auto">
          <a:xfrm>
            <a:off x="18299113" y="15884215"/>
            <a:ext cx="14625637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9728" rIns="228600" bIns="109728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ts val="5800"/>
              </a:lnSpc>
              <a:spcBef>
                <a:spcPts val="1800"/>
              </a:spcBef>
            </a:pPr>
            <a:r>
              <a:rPr lang="en-US" altLang="en-US" sz="4500" dirty="0">
                <a:solidFill>
                  <a:srgbClr val="003976"/>
                </a:solidFill>
                <a:cs typeface="Arial" panose="020B0604020202020204" pitchFamily="34" charset="0"/>
              </a:rPr>
              <a:t>Caption Text (to appear below image)</a:t>
            </a:r>
          </a:p>
        </p:txBody>
      </p:sp>
      <p:sp>
        <p:nvSpPr>
          <p:cNvPr id="20" name="Text Box 63"/>
          <p:cNvSpPr txBox="1">
            <a:spLocks noChangeArrowheads="1"/>
          </p:cNvSpPr>
          <p:nvPr/>
        </p:nvSpPr>
        <p:spPr bwMode="auto">
          <a:xfrm>
            <a:off x="18299113" y="7462527"/>
            <a:ext cx="14625637" cy="1006475"/>
          </a:xfrm>
          <a:prstGeom prst="rect">
            <a:avLst/>
          </a:prstGeom>
          <a:solidFill>
            <a:srgbClr val="4994CB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6000" b="1" spc="600" dirty="0" smtClean="0">
                <a:solidFill>
                  <a:schemeClr val="bg1"/>
                </a:solidFill>
                <a:cs typeface="Arial" panose="020B0604020202020204" pitchFamily="34" charset="0"/>
              </a:rPr>
              <a:t>CHART/GRAPH</a:t>
            </a:r>
            <a:endParaRPr lang="en-US" altLang="en-US" b="1" spc="6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1" name="Text Box 66"/>
          <p:cNvSpPr txBox="1">
            <a:spLocks noChangeArrowheads="1"/>
          </p:cNvSpPr>
          <p:nvPr/>
        </p:nvSpPr>
        <p:spPr bwMode="auto">
          <a:xfrm>
            <a:off x="18299113" y="27695215"/>
            <a:ext cx="14625637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9728" rIns="228600" bIns="109728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ts val="5800"/>
              </a:lnSpc>
              <a:spcBef>
                <a:spcPts val="1800"/>
              </a:spcBef>
            </a:pPr>
            <a:r>
              <a:rPr lang="en-US" altLang="en-US" sz="4500" dirty="0">
                <a:solidFill>
                  <a:srgbClr val="003976"/>
                </a:solidFill>
                <a:cs typeface="Arial" panose="020B0604020202020204" pitchFamily="34" charset="0"/>
              </a:rPr>
              <a:t>Caption Text (to appear below image)</a:t>
            </a:r>
          </a:p>
        </p:txBody>
      </p:sp>
      <p:sp>
        <p:nvSpPr>
          <p:cNvPr id="22" name="Text Box 69"/>
          <p:cNvSpPr txBox="1">
            <a:spLocks noChangeArrowheads="1"/>
          </p:cNvSpPr>
          <p:nvPr/>
        </p:nvSpPr>
        <p:spPr bwMode="auto">
          <a:xfrm>
            <a:off x="34751963" y="15655615"/>
            <a:ext cx="14625637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9728" rIns="228600" bIns="109728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ts val="5800"/>
              </a:lnSpc>
              <a:spcBef>
                <a:spcPts val="1800"/>
              </a:spcBef>
            </a:pPr>
            <a:r>
              <a:rPr lang="en-US" altLang="en-US" sz="4500" dirty="0">
                <a:solidFill>
                  <a:srgbClr val="003976"/>
                </a:solidFill>
                <a:cs typeface="Arial" panose="020B0604020202020204" pitchFamily="34" charset="0"/>
              </a:rPr>
              <a:t>Bulleted Text (also separate text box):</a:t>
            </a:r>
          </a:p>
          <a:p>
            <a:pPr marL="2590495" lvl="1" indent="-571500">
              <a:lnSpc>
                <a:spcPts val="5800"/>
              </a:lnSpc>
              <a:spcBef>
                <a:spcPts val="1800"/>
              </a:spcBef>
              <a:buClr>
                <a:srgbClr val="EFAB00"/>
              </a:buClr>
              <a:buSzPct val="90000"/>
              <a:buFont typeface="Arial" panose="020B0604020202020204" pitchFamily="34" charset="0"/>
              <a:buChar char="►"/>
            </a:pPr>
            <a:r>
              <a:rPr lang="en-US" altLang="en-US" sz="4000" dirty="0">
                <a:solidFill>
                  <a:srgbClr val="003976"/>
                </a:solidFill>
                <a:cs typeface="Arial" panose="020B0604020202020204" pitchFamily="34" charset="0"/>
              </a:rPr>
              <a:t>Bullet number 1</a:t>
            </a:r>
          </a:p>
          <a:p>
            <a:pPr marL="2590495" lvl="1" indent="-571500">
              <a:lnSpc>
                <a:spcPts val="5800"/>
              </a:lnSpc>
              <a:spcBef>
                <a:spcPts val="1800"/>
              </a:spcBef>
              <a:buClr>
                <a:srgbClr val="EFAB00"/>
              </a:buClr>
              <a:buSzPct val="90000"/>
              <a:buFont typeface="Arial" panose="020B0604020202020204" pitchFamily="34" charset="0"/>
              <a:buChar char="►"/>
            </a:pPr>
            <a:r>
              <a:rPr lang="en-US" altLang="en-US" sz="4000" dirty="0">
                <a:solidFill>
                  <a:srgbClr val="003976"/>
                </a:solidFill>
                <a:cs typeface="Arial" panose="020B0604020202020204" pitchFamily="34" charset="0"/>
              </a:rPr>
              <a:t>Bullet number 2</a:t>
            </a:r>
          </a:p>
          <a:p>
            <a:pPr marL="2590495" lvl="1" indent="-571500">
              <a:lnSpc>
                <a:spcPts val="5800"/>
              </a:lnSpc>
              <a:spcBef>
                <a:spcPts val="1800"/>
              </a:spcBef>
              <a:buClr>
                <a:srgbClr val="EFAB00"/>
              </a:buClr>
              <a:buSzPct val="90000"/>
              <a:buFont typeface="Arial" panose="020B0604020202020204" pitchFamily="34" charset="0"/>
              <a:buChar char="►"/>
            </a:pPr>
            <a:r>
              <a:rPr lang="en-US" altLang="en-US" sz="4000" dirty="0">
                <a:solidFill>
                  <a:srgbClr val="003976"/>
                </a:solidFill>
                <a:cs typeface="Arial" panose="020B0604020202020204" pitchFamily="34" charset="0"/>
              </a:rPr>
              <a:t>Bullet number 3</a:t>
            </a:r>
          </a:p>
          <a:p>
            <a:pPr marL="2590495" lvl="1" indent="-571500">
              <a:lnSpc>
                <a:spcPts val="5800"/>
              </a:lnSpc>
              <a:spcBef>
                <a:spcPts val="1800"/>
              </a:spcBef>
              <a:buClr>
                <a:srgbClr val="EFAB00"/>
              </a:buClr>
              <a:buSzPct val="90000"/>
              <a:buFont typeface="Arial" panose="020B0604020202020204" pitchFamily="34" charset="0"/>
              <a:buChar char="►"/>
            </a:pPr>
            <a:r>
              <a:rPr lang="en-US" altLang="en-US" sz="4000" dirty="0">
                <a:solidFill>
                  <a:srgbClr val="003976"/>
                </a:solidFill>
                <a:cs typeface="Arial" panose="020B0604020202020204" pitchFamily="34" charset="0"/>
              </a:rPr>
              <a:t>Bullet number </a:t>
            </a:r>
            <a:r>
              <a:rPr lang="en-US" altLang="en-US" sz="4000" dirty="0" smtClean="0">
                <a:solidFill>
                  <a:srgbClr val="003976"/>
                </a:solidFill>
                <a:cs typeface="Arial" panose="020B0604020202020204" pitchFamily="34" charset="0"/>
              </a:rPr>
              <a:t>4</a:t>
            </a:r>
            <a:endParaRPr lang="en-US" altLang="en-US" sz="4500" dirty="0">
              <a:solidFill>
                <a:srgbClr val="003976"/>
              </a:solidFill>
              <a:cs typeface="Arial" panose="020B0604020202020204" pitchFamily="34" charset="0"/>
            </a:endParaRPr>
          </a:p>
        </p:txBody>
      </p:sp>
      <p:sp>
        <p:nvSpPr>
          <p:cNvPr id="23" name="Text Box 72"/>
          <p:cNvSpPr txBox="1">
            <a:spLocks noChangeArrowheads="1"/>
          </p:cNvSpPr>
          <p:nvPr/>
        </p:nvSpPr>
        <p:spPr bwMode="auto">
          <a:xfrm>
            <a:off x="34751963" y="8569015"/>
            <a:ext cx="14625637" cy="407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9728" rIns="228600" bIns="109728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ts val="5800"/>
              </a:lnSpc>
              <a:spcBef>
                <a:spcPts val="1800"/>
              </a:spcBef>
            </a:pPr>
            <a:r>
              <a:rPr lang="en-US" altLang="en-US" sz="4500" dirty="0">
                <a:solidFill>
                  <a:srgbClr val="003976"/>
                </a:solidFill>
                <a:cs typeface="Arial" panose="020B0604020202020204" pitchFamily="34" charset="0"/>
              </a:rPr>
              <a:t>Paragraph of text…. This is a separate text box from the header…. Make sure to select both boxes when repositioning on poster layout.</a:t>
            </a:r>
          </a:p>
        </p:txBody>
      </p:sp>
      <p:sp>
        <p:nvSpPr>
          <p:cNvPr id="24" name="Text Box 73"/>
          <p:cNvSpPr txBox="1">
            <a:spLocks noChangeArrowheads="1"/>
          </p:cNvSpPr>
          <p:nvPr/>
        </p:nvSpPr>
        <p:spPr bwMode="auto">
          <a:xfrm>
            <a:off x="34751963" y="7462527"/>
            <a:ext cx="14625637" cy="1006475"/>
          </a:xfrm>
          <a:prstGeom prst="rect">
            <a:avLst/>
          </a:prstGeom>
          <a:solidFill>
            <a:srgbClr val="4994CB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6000" b="1" spc="600" dirty="0" smtClean="0">
                <a:solidFill>
                  <a:schemeClr val="bg1"/>
                </a:solidFill>
                <a:cs typeface="Arial" panose="020B0604020202020204" pitchFamily="34" charset="0"/>
              </a:rPr>
              <a:t>SECTION HEADER</a:t>
            </a:r>
            <a:endParaRPr lang="en-US" altLang="en-US" b="1" spc="6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5" name="Text Box 75"/>
          <p:cNvSpPr txBox="1">
            <a:spLocks noChangeArrowheads="1"/>
          </p:cNvSpPr>
          <p:nvPr/>
        </p:nvSpPr>
        <p:spPr bwMode="auto">
          <a:xfrm>
            <a:off x="34751963" y="25028215"/>
            <a:ext cx="14625637" cy="354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9728" rIns="228600" bIns="109728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ts val="5800"/>
              </a:lnSpc>
              <a:spcBef>
                <a:spcPts val="1800"/>
              </a:spcBef>
            </a:pPr>
            <a:r>
              <a:rPr lang="en-US" altLang="en-US" sz="4500" dirty="0">
                <a:solidFill>
                  <a:srgbClr val="003976"/>
                </a:solidFill>
                <a:cs typeface="Arial" panose="020B0604020202020204" pitchFamily="34" charset="0"/>
              </a:rPr>
              <a:t>Paragraph of text…. This is a separate text box from the header…. Make sure to select both boxes when repositioning on poster layout.</a:t>
            </a:r>
            <a:endParaRPr lang="en-US" altLang="en-US" sz="6500" dirty="0">
              <a:solidFill>
                <a:srgbClr val="003976"/>
              </a:solidFill>
              <a:cs typeface="Arial" panose="020B0604020202020204" pitchFamily="34" charset="0"/>
            </a:endParaRPr>
          </a:p>
        </p:txBody>
      </p:sp>
      <p:sp>
        <p:nvSpPr>
          <p:cNvPr id="26" name="Text Box 93"/>
          <p:cNvSpPr txBox="1">
            <a:spLocks noChangeArrowheads="1"/>
          </p:cNvSpPr>
          <p:nvPr/>
        </p:nvSpPr>
        <p:spPr bwMode="auto">
          <a:xfrm>
            <a:off x="18299113" y="19273527"/>
            <a:ext cx="14625637" cy="1006475"/>
          </a:xfrm>
          <a:prstGeom prst="rect">
            <a:avLst/>
          </a:prstGeom>
          <a:solidFill>
            <a:srgbClr val="4994CB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6000" b="1" spc="600" dirty="0" smtClean="0">
                <a:solidFill>
                  <a:schemeClr val="bg1"/>
                </a:solidFill>
                <a:cs typeface="Arial" panose="020B0604020202020204" pitchFamily="34" charset="0"/>
              </a:rPr>
              <a:t>CHART/GRAPH</a:t>
            </a:r>
            <a:endParaRPr lang="en-US" altLang="en-US" b="1" spc="6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7" name="Text Box 94"/>
          <p:cNvSpPr txBox="1">
            <a:spLocks noChangeArrowheads="1"/>
          </p:cNvSpPr>
          <p:nvPr/>
        </p:nvSpPr>
        <p:spPr bwMode="auto">
          <a:xfrm>
            <a:off x="1828800" y="13931590"/>
            <a:ext cx="14625638" cy="989012"/>
          </a:xfrm>
          <a:prstGeom prst="rect">
            <a:avLst/>
          </a:prstGeom>
          <a:solidFill>
            <a:srgbClr val="4994CB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6000" b="1" spc="600" dirty="0" smtClean="0">
                <a:solidFill>
                  <a:schemeClr val="bg1"/>
                </a:solidFill>
                <a:cs typeface="Arial" panose="020B0604020202020204" pitchFamily="34" charset="0"/>
              </a:rPr>
              <a:t>SECTION HEADER</a:t>
            </a:r>
            <a:endParaRPr lang="en-US" altLang="en-US" b="1" spc="6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Text Box 95"/>
          <p:cNvSpPr txBox="1">
            <a:spLocks noChangeArrowheads="1"/>
          </p:cNvSpPr>
          <p:nvPr/>
        </p:nvSpPr>
        <p:spPr bwMode="auto">
          <a:xfrm>
            <a:off x="1828800" y="23388327"/>
            <a:ext cx="14625638" cy="989013"/>
          </a:xfrm>
          <a:prstGeom prst="rect">
            <a:avLst/>
          </a:prstGeom>
          <a:solidFill>
            <a:srgbClr val="4994CB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6000" b="1" spc="600" dirty="0" smtClean="0">
                <a:solidFill>
                  <a:schemeClr val="bg1"/>
                </a:solidFill>
                <a:cs typeface="Arial" panose="020B0604020202020204" pitchFamily="34" charset="0"/>
              </a:rPr>
              <a:t>SECTION HEADER</a:t>
            </a:r>
            <a:endParaRPr lang="en-US" altLang="en-US" b="1" spc="6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1" name="Text Box 69"/>
          <p:cNvSpPr txBox="1">
            <a:spLocks noChangeArrowheads="1"/>
          </p:cNvSpPr>
          <p:nvPr/>
        </p:nvSpPr>
        <p:spPr bwMode="auto">
          <a:xfrm>
            <a:off x="1828800" y="24460035"/>
            <a:ext cx="14625637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9728" rIns="228600" bIns="109728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ts val="5800"/>
              </a:lnSpc>
              <a:spcBef>
                <a:spcPts val="1800"/>
              </a:spcBef>
            </a:pPr>
            <a:r>
              <a:rPr lang="en-US" altLang="en-US" sz="4500" dirty="0">
                <a:solidFill>
                  <a:srgbClr val="003976"/>
                </a:solidFill>
                <a:cs typeface="Arial" panose="020B0604020202020204" pitchFamily="34" charset="0"/>
              </a:rPr>
              <a:t>Bulleted Text (also separate text box):</a:t>
            </a:r>
          </a:p>
          <a:p>
            <a:pPr marL="2590495" lvl="1" indent="-571500">
              <a:lnSpc>
                <a:spcPts val="5800"/>
              </a:lnSpc>
              <a:spcBef>
                <a:spcPts val="1800"/>
              </a:spcBef>
              <a:buClr>
                <a:srgbClr val="EFAB00"/>
              </a:buClr>
              <a:buSzPct val="90000"/>
              <a:buFont typeface="Arial" panose="020B0604020202020204" pitchFamily="34" charset="0"/>
              <a:buChar char="►"/>
            </a:pPr>
            <a:r>
              <a:rPr lang="en-US" altLang="en-US" sz="4000" dirty="0">
                <a:solidFill>
                  <a:srgbClr val="003976"/>
                </a:solidFill>
                <a:cs typeface="Arial" panose="020B0604020202020204" pitchFamily="34" charset="0"/>
              </a:rPr>
              <a:t>Bullet number 1</a:t>
            </a:r>
          </a:p>
          <a:p>
            <a:pPr marL="2590495" lvl="1" indent="-571500">
              <a:lnSpc>
                <a:spcPts val="5800"/>
              </a:lnSpc>
              <a:spcBef>
                <a:spcPts val="1800"/>
              </a:spcBef>
              <a:buClr>
                <a:srgbClr val="EFAB00"/>
              </a:buClr>
              <a:buSzPct val="90000"/>
              <a:buFont typeface="Arial" panose="020B0604020202020204" pitchFamily="34" charset="0"/>
              <a:buChar char="►"/>
            </a:pPr>
            <a:r>
              <a:rPr lang="en-US" altLang="en-US" sz="4000" dirty="0">
                <a:solidFill>
                  <a:srgbClr val="003976"/>
                </a:solidFill>
                <a:cs typeface="Arial" panose="020B0604020202020204" pitchFamily="34" charset="0"/>
              </a:rPr>
              <a:t>Bullet number 2</a:t>
            </a:r>
          </a:p>
          <a:p>
            <a:pPr marL="2590495" lvl="1" indent="-571500">
              <a:lnSpc>
                <a:spcPts val="5800"/>
              </a:lnSpc>
              <a:spcBef>
                <a:spcPts val="1800"/>
              </a:spcBef>
              <a:buClr>
                <a:srgbClr val="EFAB00"/>
              </a:buClr>
              <a:buSzPct val="90000"/>
              <a:buFont typeface="Arial" panose="020B0604020202020204" pitchFamily="34" charset="0"/>
              <a:buChar char="►"/>
            </a:pPr>
            <a:r>
              <a:rPr lang="en-US" altLang="en-US" sz="4000" dirty="0">
                <a:solidFill>
                  <a:srgbClr val="003976"/>
                </a:solidFill>
                <a:cs typeface="Arial" panose="020B0604020202020204" pitchFamily="34" charset="0"/>
              </a:rPr>
              <a:t>Bullet number 3</a:t>
            </a:r>
          </a:p>
          <a:p>
            <a:pPr marL="2590495" lvl="1" indent="-571500">
              <a:lnSpc>
                <a:spcPts val="5800"/>
              </a:lnSpc>
              <a:spcBef>
                <a:spcPts val="1800"/>
              </a:spcBef>
              <a:buClr>
                <a:srgbClr val="EFAB00"/>
              </a:buClr>
              <a:buSzPct val="90000"/>
              <a:buFont typeface="Arial" panose="020B0604020202020204" pitchFamily="34" charset="0"/>
              <a:buChar char="►"/>
            </a:pPr>
            <a:r>
              <a:rPr lang="en-US" altLang="en-US" sz="4000" dirty="0">
                <a:solidFill>
                  <a:srgbClr val="003976"/>
                </a:solidFill>
                <a:cs typeface="Arial" panose="020B0604020202020204" pitchFamily="34" charset="0"/>
              </a:rPr>
              <a:t>Bullet number </a:t>
            </a:r>
            <a:r>
              <a:rPr lang="en-US" altLang="en-US" sz="4000" dirty="0" smtClean="0">
                <a:solidFill>
                  <a:srgbClr val="003976"/>
                </a:solidFill>
                <a:cs typeface="Arial" panose="020B0604020202020204" pitchFamily="34" charset="0"/>
              </a:rPr>
              <a:t>4</a:t>
            </a:r>
            <a:endParaRPr lang="en-US" altLang="en-US" sz="4500" dirty="0">
              <a:solidFill>
                <a:srgbClr val="003976"/>
              </a:solidFill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8299113" y="1081772"/>
            <a:ext cx="147550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i="1" dirty="0" smtClean="0">
                <a:solidFill>
                  <a:srgbClr val="0039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Poster Title Here</a:t>
            </a:r>
            <a:endParaRPr lang="en-US" sz="9600" b="1" i="1" dirty="0">
              <a:solidFill>
                <a:srgbClr val="0039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574200" y="2811231"/>
            <a:ext cx="602120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39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 Names</a:t>
            </a:r>
            <a:endParaRPr lang="en-US" sz="6600" dirty="0">
              <a:solidFill>
                <a:srgbClr val="0039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1395993" y="3992331"/>
            <a:ext cx="837761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39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Names, Location, etc.</a:t>
            </a:r>
            <a:endParaRPr lang="en-US" sz="6600" dirty="0">
              <a:solidFill>
                <a:srgbClr val="0039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 Box 33"/>
          <p:cNvSpPr txBox="1">
            <a:spLocks noChangeArrowheads="1"/>
          </p:cNvSpPr>
          <p:nvPr/>
        </p:nvSpPr>
        <p:spPr bwMode="auto">
          <a:xfrm>
            <a:off x="1828800" y="8569015"/>
            <a:ext cx="14625638" cy="4523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9728" rIns="228600" bIns="109728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ts val="5800"/>
              </a:lnSpc>
              <a:spcBef>
                <a:spcPts val="1800"/>
              </a:spcBef>
            </a:pPr>
            <a:r>
              <a:rPr lang="en-US" altLang="en-US" sz="4500" dirty="0">
                <a:solidFill>
                  <a:srgbClr val="003976"/>
                </a:solidFill>
                <a:cs typeface="Arial" panose="020B0604020202020204" pitchFamily="34" charset="0"/>
              </a:rPr>
              <a:t>Paragraph of text…. This is a separate text box from the header…. Make sure to select both boxes when repositioning on poster layout.</a:t>
            </a:r>
            <a:endParaRPr lang="en-US" altLang="en-US" sz="6500" dirty="0">
              <a:solidFill>
                <a:srgbClr val="003976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200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1077</TotalTime>
  <Words>186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Theme</vt:lpstr>
      <vt:lpstr>PowerPoint Presentation</vt:lpstr>
    </vt:vector>
  </TitlesOfParts>
  <Company>Kent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MOORE, COREY A</dc:creator>
  <cp:lastModifiedBy>MOORE, COREY A</cp:lastModifiedBy>
  <cp:revision>76</cp:revision>
  <dcterms:created xsi:type="dcterms:W3CDTF">2016-05-25T19:47:23Z</dcterms:created>
  <dcterms:modified xsi:type="dcterms:W3CDTF">2016-06-02T18:03:28Z</dcterms:modified>
</cp:coreProperties>
</file>