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76"/>
    <a:srgbClr val="4994C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898" y="86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8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7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4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42" y="28321417"/>
            <a:ext cx="49295123" cy="36677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29" y="30364359"/>
            <a:ext cx="19167784" cy="19167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>
            <a:duotone>
              <a:prstClr val="black"/>
              <a:srgbClr val="4994C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6400"/>
                    </a14:imgEffect>
                    <a14:imgEffect>
                      <a14:brightnessContrast bright="86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4" y="914401"/>
            <a:ext cx="14310773" cy="31089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 flipH="1">
            <a:off x="48991934" y="914398"/>
            <a:ext cx="1228531" cy="12526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31" y="5143975"/>
            <a:ext cx="40441405" cy="12837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00" y="759734"/>
            <a:ext cx="15069771" cy="396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9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880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69"/>
          <p:cNvSpPr txBox="1">
            <a:spLocks noChangeArrowheads="1"/>
          </p:cNvSpPr>
          <p:nvPr/>
        </p:nvSpPr>
        <p:spPr bwMode="auto">
          <a:xfrm>
            <a:off x="39290625" y="15694509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69"/>
          <p:cNvSpPr txBox="1">
            <a:spLocks noChangeArrowheads="1"/>
          </p:cNvSpPr>
          <p:nvPr/>
        </p:nvSpPr>
        <p:spPr bwMode="auto">
          <a:xfrm>
            <a:off x="1828800" y="24460035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1828800" y="23254978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828800" y="8551553"/>
            <a:ext cx="10137775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1828800" y="74450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828800" y="14876153"/>
            <a:ext cx="10137775" cy="727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1828800" y="137696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14298613" y="23254978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14298613" y="8551553"/>
            <a:ext cx="10137775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14298613" y="74450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14298613" y="14876153"/>
            <a:ext cx="10085387" cy="719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14298613" y="13769665"/>
            <a:ext cx="10085387" cy="995363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26768425" y="14037953"/>
            <a:ext cx="101377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Caption Text (to appear below image)</a:t>
            </a:r>
          </a:p>
        </p:txBody>
      </p: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6768425" y="74450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CHART/GRAPH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47" name="Text Box 66"/>
          <p:cNvSpPr txBox="1">
            <a:spLocks noChangeArrowheads="1"/>
          </p:cNvSpPr>
          <p:nvPr/>
        </p:nvSpPr>
        <p:spPr bwMode="auto">
          <a:xfrm>
            <a:off x="26768425" y="25315553"/>
            <a:ext cx="101377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Caption Text (to appear below image)</a:t>
            </a:r>
          </a:p>
        </p:txBody>
      </p:sp>
      <p:sp>
        <p:nvSpPr>
          <p:cNvPr id="48" name="Text Box 67"/>
          <p:cNvSpPr txBox="1">
            <a:spLocks noChangeArrowheads="1"/>
          </p:cNvSpPr>
          <p:nvPr/>
        </p:nvSpPr>
        <p:spPr bwMode="auto">
          <a:xfrm>
            <a:off x="26768425" y="187226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CHART/GRAPH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39239825" y="145316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39239825" y="8551553"/>
            <a:ext cx="10137775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52" name="Text Box 73"/>
          <p:cNvSpPr txBox="1">
            <a:spLocks noChangeArrowheads="1"/>
          </p:cNvSpPr>
          <p:nvPr/>
        </p:nvSpPr>
        <p:spPr bwMode="auto">
          <a:xfrm>
            <a:off x="39239825" y="74450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39239825" y="25010753"/>
            <a:ext cx="10137775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50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54" name="Text Box 76"/>
          <p:cNvSpPr txBox="1">
            <a:spLocks noChangeArrowheads="1"/>
          </p:cNvSpPr>
          <p:nvPr/>
        </p:nvSpPr>
        <p:spPr bwMode="auto">
          <a:xfrm>
            <a:off x="39239825" y="23904265"/>
            <a:ext cx="10137775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</a:rPr>
              <a:t>SECTION HEADER</a:t>
            </a:r>
            <a:endParaRPr lang="en-US" altLang="en-US" spc="600" dirty="0">
              <a:solidFill>
                <a:schemeClr val="bg1"/>
              </a:solidFill>
            </a:endParaRPr>
          </a:p>
        </p:txBody>
      </p:sp>
      <p:sp>
        <p:nvSpPr>
          <p:cNvPr id="55" name="Text Box 69"/>
          <p:cNvSpPr txBox="1">
            <a:spLocks noChangeArrowheads="1"/>
          </p:cNvSpPr>
          <p:nvPr/>
        </p:nvSpPr>
        <p:spPr bwMode="auto">
          <a:xfrm>
            <a:off x="14298613" y="24448923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99113" y="1081772"/>
            <a:ext cx="1475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Poster Title Here</a:t>
            </a:r>
            <a:endParaRPr lang="en-US" sz="9600" b="1" i="1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574200" y="2811231"/>
            <a:ext cx="60212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 Names</a:t>
            </a:r>
            <a:endParaRPr lang="en-US" sz="6600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395993" y="3992331"/>
            <a:ext cx="8377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Names, Location, etc.</a:t>
            </a:r>
            <a:endParaRPr lang="en-US" sz="6600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0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264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Kent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COREY A</dc:creator>
  <cp:lastModifiedBy>MOORE, COREY A</cp:lastModifiedBy>
  <cp:revision>75</cp:revision>
  <dcterms:created xsi:type="dcterms:W3CDTF">2016-05-25T19:47:23Z</dcterms:created>
  <dcterms:modified xsi:type="dcterms:W3CDTF">2016-06-02T18:02:21Z</dcterms:modified>
</cp:coreProperties>
</file>