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AB00"/>
    <a:srgbClr val="0125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327"/>
  </p:normalViewPr>
  <p:slideViewPr>
    <p:cSldViewPr snapToGrid="0" snapToObjects="1">
      <p:cViewPr varScale="1">
        <p:scale>
          <a:sx n="103" d="100"/>
          <a:sy n="103" d="100"/>
        </p:scale>
        <p:origin x="208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1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4659E3-439A-8C42-92F0-DAC6C8D34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AC990-26D8-3743-A6C0-0EAE951E7246}" type="datetimeFigureOut">
              <a:rPr lang="en-US" smtClean="0"/>
              <a:t>3/12/21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7DB56B-6ECB-C14B-94F6-42F8B8649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6719BD-AECD-C048-A83E-0BDD49165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4ADF-6D9B-364E-BAA5-2078C5144BE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ACC7FFF7-DEB2-D54E-A698-997CFE8C78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53810" y="1792079"/>
            <a:ext cx="4823791" cy="2713382"/>
          </a:xfrm>
          <a:prstGeom prst="rect">
            <a:avLst/>
          </a:prstGeom>
        </p:spPr>
      </p:pic>
      <p:pic>
        <p:nvPicPr>
          <p:cNvPr id="10" name="Picture 9" descr="Text, company name&#10;&#10;Description automatically generated">
            <a:extLst>
              <a:ext uri="{FF2B5EF4-FFF2-40B4-BE49-F238E27FC236}">
                <a16:creationId xmlns:a16="http://schemas.microsoft.com/office/drawing/2014/main" id="{32542613-7F31-CE48-814F-D47D7772CAC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58958" y="968788"/>
            <a:ext cx="4359964" cy="4359964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80FF51B1-492D-4C48-801C-E5DE6CA5DBD0}"/>
              </a:ext>
            </a:extLst>
          </p:cNvPr>
          <p:cNvSpPr/>
          <p:nvPr userDrawn="1"/>
        </p:nvSpPr>
        <p:spPr>
          <a:xfrm>
            <a:off x="9531626" y="5211416"/>
            <a:ext cx="2549164" cy="11449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310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50FC4-8A68-254F-9F8C-1EEE9D018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32F972-A4FE-3545-9E66-A41EF74909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9AC3BC-9012-404D-9F8A-7A37EB4BB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5BD20F-320F-6840-A92F-5F7A29BF34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CF249A-8A14-C84B-ADD3-34B6AB1481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7A195D-DE4E-604E-B13D-E419C5956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54DC-3E92-8D47-9474-FC174E07FFE4}" type="datetimeFigureOut">
              <a:rPr lang="en-US" smtClean="0"/>
              <a:t>3/12/21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454203-0FD9-6B4B-8959-C62545D48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DFF2C9-E909-6F46-A507-AE6923F5B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F276-0837-6A41-8235-26A7E7CF860F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Text, company name&#10;&#10;Description automatically generated">
            <a:extLst>
              <a:ext uri="{FF2B5EF4-FFF2-40B4-BE49-F238E27FC236}">
                <a16:creationId xmlns:a16="http://schemas.microsoft.com/office/drawing/2014/main" id="{3C7D06AF-BDC6-6245-A39F-942B1EE1BFB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26086"/>
          <a:stretch/>
        </p:blipFill>
        <p:spPr>
          <a:xfrm>
            <a:off x="10225824" y="5013165"/>
            <a:ext cx="1966175" cy="1453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233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withou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50FC4-8A68-254F-9F8C-1EEE9D018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32F972-A4FE-3545-9E66-A41EF74909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9AC3BC-9012-404D-9F8A-7A37EB4BB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5BD20F-320F-6840-A92F-5F7A29BF34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CF249A-8A14-C84B-ADD3-34B6AB1481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7A195D-DE4E-604E-B13D-E419C5956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54DC-3E92-8D47-9474-FC174E07FFE4}" type="datetimeFigureOut">
              <a:rPr lang="en-US" smtClean="0"/>
              <a:t>3/12/21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454203-0FD9-6B4B-8959-C62545D48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DFF2C9-E909-6F46-A507-AE6923F5B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F276-0837-6A41-8235-26A7E7CF8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153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AF5FA-99D9-FB45-9ECA-31F93FC75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851892-380C-9146-9B8B-810B86B5B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54DC-3E92-8D47-9474-FC174E07FFE4}" type="datetimeFigureOut">
              <a:rPr lang="en-US" smtClean="0"/>
              <a:t>3/12/21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D0A659-E5DD-944F-B6B6-4274EFE3C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6DD801-5052-9F48-AA93-4F5938DAD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F276-0837-6A41-8235-26A7E7CF860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Text, company name&#10;&#10;Description automatically generated">
            <a:extLst>
              <a:ext uri="{FF2B5EF4-FFF2-40B4-BE49-F238E27FC236}">
                <a16:creationId xmlns:a16="http://schemas.microsoft.com/office/drawing/2014/main" id="{EE07FA2B-41C1-A044-A437-17F540224A6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26086"/>
          <a:stretch/>
        </p:blipFill>
        <p:spPr>
          <a:xfrm>
            <a:off x="10225824" y="5000286"/>
            <a:ext cx="1966175" cy="1453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142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ithou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AF5FA-99D9-FB45-9ECA-31F93FC75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851892-380C-9146-9B8B-810B86B5B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54DC-3E92-8D47-9474-FC174E07FFE4}" type="datetimeFigureOut">
              <a:rPr lang="en-US" smtClean="0"/>
              <a:t>3/12/21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D0A659-E5DD-944F-B6B6-4274EFE3C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6DD801-5052-9F48-AA93-4F5938DAD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F276-0837-6A41-8235-26A7E7CF8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185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D0519C-C35A-8D43-BF8B-4F095A002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54DC-3E92-8D47-9474-FC174E07FFE4}" type="datetimeFigureOut">
              <a:rPr lang="en-US" smtClean="0"/>
              <a:t>3/12/21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F81EC7-4B8D-2B49-BB35-DCA8999F1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E7B524-0035-EF4D-9EE3-85D90B6C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F276-0837-6A41-8235-26A7E7CF860F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 descr="Text, company name&#10;&#10;Description automatically generated">
            <a:extLst>
              <a:ext uri="{FF2B5EF4-FFF2-40B4-BE49-F238E27FC236}">
                <a16:creationId xmlns:a16="http://schemas.microsoft.com/office/drawing/2014/main" id="{5D70B168-014E-4942-8BA9-DB73EC3103C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26086"/>
          <a:stretch/>
        </p:blipFill>
        <p:spPr>
          <a:xfrm>
            <a:off x="10225824" y="5000286"/>
            <a:ext cx="1966175" cy="1453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4800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ou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D0519C-C35A-8D43-BF8B-4F095A002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54DC-3E92-8D47-9474-FC174E07FFE4}" type="datetimeFigureOut">
              <a:rPr lang="en-US" smtClean="0"/>
              <a:t>3/12/21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F81EC7-4B8D-2B49-BB35-DCA8999F1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E7B524-0035-EF4D-9EE3-85D90B6C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F276-0837-6A41-8235-26A7E7CF8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582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B0276-82FC-4741-A455-F2EB19A81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4A9CE-DFA7-1743-B359-8B275780B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346AC9-EB9F-4445-B3BE-E85AD5BD77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320DAE-8E99-A249-8CC8-86BB8CA63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54DC-3E92-8D47-9474-FC174E07FFE4}" type="datetimeFigureOut">
              <a:rPr lang="en-US" smtClean="0"/>
              <a:t>3/12/21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47799C-EB45-9B44-AC30-88CF27687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D1F650-896C-4C44-A86F-51F04D294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F276-0837-6A41-8235-26A7E7CF860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Text, company name&#10;&#10;Description automatically generated">
            <a:extLst>
              <a:ext uri="{FF2B5EF4-FFF2-40B4-BE49-F238E27FC236}">
                <a16:creationId xmlns:a16="http://schemas.microsoft.com/office/drawing/2014/main" id="{7D911182-39A4-B440-B25A-ED1CCC5B295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26086"/>
          <a:stretch/>
        </p:blipFill>
        <p:spPr>
          <a:xfrm>
            <a:off x="10348844" y="5088274"/>
            <a:ext cx="1843156" cy="1362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9969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withou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B0276-82FC-4741-A455-F2EB19A81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4A9CE-DFA7-1743-B359-8B275780B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346AC9-EB9F-4445-B3BE-E85AD5BD77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320DAE-8E99-A249-8CC8-86BB8CA63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54DC-3E92-8D47-9474-FC174E07FFE4}" type="datetimeFigureOut">
              <a:rPr lang="en-US" smtClean="0"/>
              <a:t>3/12/21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47799C-EB45-9B44-AC30-88CF27687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D1F650-896C-4C44-A86F-51F04D294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F276-0837-6A41-8235-26A7E7CF8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080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B5507-7C93-8949-B999-EAA403ADB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118F4B-6D22-E447-8867-92B4128C23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377027"/>
            <a:ext cx="6172200" cy="44840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5C1F10-DB5E-DA4B-BDA9-2ACCF9C63B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4A695D-57A7-044B-A750-B239A8336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54DC-3E92-8D47-9474-FC174E07FFE4}" type="datetimeFigureOut">
              <a:rPr lang="en-US" smtClean="0"/>
              <a:t>3/12/21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881A1B-5C04-C642-B0C6-EDD807889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ED2DCB-5315-2741-933F-67D0CFA11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F276-0837-6A41-8235-26A7E7CF860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Text, company name&#10;&#10;Description automatically generated">
            <a:extLst>
              <a:ext uri="{FF2B5EF4-FFF2-40B4-BE49-F238E27FC236}">
                <a16:creationId xmlns:a16="http://schemas.microsoft.com/office/drawing/2014/main" id="{7E0D02B7-ED21-B84B-B487-154F4D8B2DE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26086"/>
          <a:stretch/>
        </p:blipFill>
        <p:spPr>
          <a:xfrm>
            <a:off x="10225825" y="-76257"/>
            <a:ext cx="1966175" cy="1453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0833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withou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B5507-7C93-8949-B999-EAA403ADB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118F4B-6D22-E447-8867-92B4128C23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5C1F10-DB5E-DA4B-BDA9-2ACCF9C63B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4A695D-57A7-044B-A750-B239A8336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54DC-3E92-8D47-9474-FC174E07FFE4}" type="datetimeFigureOut">
              <a:rPr lang="en-US" smtClean="0"/>
              <a:t>3/12/21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881A1B-5C04-C642-B0C6-EDD807889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ED2DCB-5315-2741-933F-67D0CFA11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F276-0837-6A41-8235-26A7E7CF8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520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5F5DB-2DBE-F248-B872-6D5AA50F40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995F03-B82F-5443-9219-34FF151301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B76AC-0F3B-9A45-AE08-9CE3D7DA4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54DC-3E92-8D47-9474-FC174E07FFE4}" type="datetimeFigureOut">
              <a:rPr lang="en-US" smtClean="0"/>
              <a:t>3/12/21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58747-6251-694D-B30C-1CDEA49D5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6E7938-BF27-0F4B-8FCC-A8B18A42F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F276-0837-6A41-8235-26A7E7CF860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Text, company name&#10;&#10;Description automatically generated">
            <a:extLst>
              <a:ext uri="{FF2B5EF4-FFF2-40B4-BE49-F238E27FC236}">
                <a16:creationId xmlns:a16="http://schemas.microsoft.com/office/drawing/2014/main" id="{52DEB080-25CF-DE46-88A1-787377887A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26086"/>
          <a:stretch/>
        </p:blipFill>
        <p:spPr>
          <a:xfrm>
            <a:off x="10225824" y="5018214"/>
            <a:ext cx="1966175" cy="1453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5519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07B2F-00C2-B845-8E85-1CD9CB74D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C1E424-35E8-7348-973C-9CFFC3626D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62D02-EA33-8D43-8646-CA1E6A143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54DC-3E92-8D47-9474-FC174E07FFE4}" type="datetimeFigureOut">
              <a:rPr lang="en-US" smtClean="0"/>
              <a:t>3/12/21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95BC14-2E2F-7148-88DA-952E31922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3C1B9-4859-4041-9F7F-9E9BF71ED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F276-0837-6A41-8235-26A7E7CF8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0950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B7EC6F-61F6-F849-9F24-F325392366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CBF836-2AC3-F44B-92D5-98A28C2EC0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6DC551-9991-A94D-A267-CF7EC0619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54DC-3E92-8D47-9474-FC174E07FFE4}" type="datetimeFigureOut">
              <a:rPr lang="en-US" smtClean="0"/>
              <a:t>3/12/21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3DB31-C167-B845-959C-D8A8C8506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776011-A277-6C4F-83E1-58D73CFD1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F276-0837-6A41-8235-26A7E7CF8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543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withou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5F5DB-2DBE-F248-B872-6D5AA50F40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995F03-B82F-5443-9219-34FF151301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B76AC-0F3B-9A45-AE08-9CE3D7DA4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54DC-3E92-8D47-9474-FC174E07FFE4}" type="datetimeFigureOut">
              <a:rPr lang="en-US" smtClean="0"/>
              <a:t>3/12/21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58747-6251-694D-B30C-1CDEA49D5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6E7938-BF27-0F4B-8FCC-A8B18A42F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F276-0837-6A41-8235-26A7E7CF8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32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710E9-DB13-244C-A5B4-B88B1A687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03799-2377-C347-8916-2FDABC88CC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1D5E1C-0C00-D24A-AB54-52395E4FE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54DC-3E92-8D47-9474-FC174E07FFE4}" type="datetimeFigureOut">
              <a:rPr lang="en-US" smtClean="0"/>
              <a:t>3/12/21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289A61-80DC-5146-9D4C-139FFA1D7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7BE89E-3359-0243-A669-DC8C9AA3F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F276-0837-6A41-8235-26A7E7CF860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Text, company name&#10;&#10;Description automatically generated">
            <a:extLst>
              <a:ext uri="{FF2B5EF4-FFF2-40B4-BE49-F238E27FC236}">
                <a16:creationId xmlns:a16="http://schemas.microsoft.com/office/drawing/2014/main" id="{5ACD0614-46EF-9749-BC66-D84E1030641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26086"/>
          <a:stretch/>
        </p:blipFill>
        <p:spPr>
          <a:xfrm>
            <a:off x="10225825" y="5039591"/>
            <a:ext cx="1966175" cy="1453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016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ithou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710E9-DB13-244C-A5B4-B88B1A687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03799-2377-C347-8916-2FDABC88CC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1D5E1C-0C00-D24A-AB54-52395E4FE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54DC-3E92-8D47-9474-FC174E07FFE4}" type="datetimeFigureOut">
              <a:rPr lang="en-US" smtClean="0"/>
              <a:t>3/12/21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289A61-80DC-5146-9D4C-139FFA1D7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7BE89E-3359-0243-A669-DC8C9AA3F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F276-0837-6A41-8235-26A7E7CF8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408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3D361-20DF-864A-A087-24157D14D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0D5B10-EEE8-0847-852D-68E9ED29C9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20F99-7EFE-104F-9BA1-1F61FD532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54DC-3E92-8D47-9474-FC174E07FFE4}" type="datetimeFigureOut">
              <a:rPr lang="en-US" smtClean="0"/>
              <a:t>3/12/21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970802-BF2F-274B-9FDC-A85D502A3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F64086-7283-7845-95D8-059D5FECA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F276-0837-6A41-8235-26A7E7CF860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Text, company name&#10;&#10;Description automatically generated">
            <a:extLst>
              <a:ext uri="{FF2B5EF4-FFF2-40B4-BE49-F238E27FC236}">
                <a16:creationId xmlns:a16="http://schemas.microsoft.com/office/drawing/2014/main" id="{F57A01A4-F0D4-7542-A60C-35A2E44871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26086"/>
          <a:stretch/>
        </p:blipFill>
        <p:spPr>
          <a:xfrm>
            <a:off x="10225825" y="5027485"/>
            <a:ext cx="1966175" cy="1453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766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withou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3D361-20DF-864A-A087-24157D14D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0D5B10-EEE8-0847-852D-68E9ED29C9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20F99-7EFE-104F-9BA1-1F61FD532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54DC-3E92-8D47-9474-FC174E07FFE4}" type="datetimeFigureOut">
              <a:rPr lang="en-US" smtClean="0"/>
              <a:t>3/12/21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970802-BF2F-274B-9FDC-A85D502A3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F64086-7283-7845-95D8-059D5FECA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F276-0837-6A41-8235-26A7E7CF8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04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E5D50-75EF-204D-BAB9-F8AF3BCE1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5389D-6DA7-084A-994E-C0552CE8D4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D39426-71B6-6D4E-85F1-0AE8BB4D5B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1C709B-1F02-2742-B044-733BF7685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54DC-3E92-8D47-9474-FC174E07FFE4}" type="datetimeFigureOut">
              <a:rPr lang="en-US" smtClean="0"/>
              <a:t>3/12/21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F1F60F-24EB-8F4E-9BCF-9D4E787B2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18FECB-6091-2948-9CC1-DE3C949EA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F276-0837-6A41-8235-26A7E7CF860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Text, company name&#10;&#10;Description automatically generated">
            <a:extLst>
              <a:ext uri="{FF2B5EF4-FFF2-40B4-BE49-F238E27FC236}">
                <a16:creationId xmlns:a16="http://schemas.microsoft.com/office/drawing/2014/main" id="{BF61BC20-C14C-6E44-A188-5D1293028C6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26086"/>
          <a:stretch/>
        </p:blipFill>
        <p:spPr>
          <a:xfrm>
            <a:off x="10225825" y="5020172"/>
            <a:ext cx="1966175" cy="1453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204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ithou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E5D50-75EF-204D-BAB9-F8AF3BCE1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5389D-6DA7-084A-994E-C0552CE8D4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D39426-71B6-6D4E-85F1-0AE8BB4D5B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1C709B-1F02-2742-B044-733BF7685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54DC-3E92-8D47-9474-FC174E07FFE4}" type="datetimeFigureOut">
              <a:rPr lang="en-US" smtClean="0"/>
              <a:t>3/12/21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F1F60F-24EB-8F4E-9BCF-9D4E787B2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18FECB-6091-2948-9CC1-DE3C949EA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0F276-0837-6A41-8235-26A7E7CF8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836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864B27A-7624-214E-898C-C3936A704EFD}"/>
              </a:ext>
            </a:extLst>
          </p:cNvPr>
          <p:cNvPicPr/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39756" y="6474634"/>
            <a:ext cx="12274826" cy="383366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CF30AC-3B85-494E-89C7-6F7130991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5D315A-7835-4E4F-9FE7-36B843EDBC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0FAF35-E0CD-B24F-BAEB-C8894155FF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Helvetica" pitchFamily="2" charset="0"/>
              </a:defRPr>
            </a:lvl1pPr>
          </a:lstStyle>
          <a:p>
            <a:fld id="{101754DC-3E92-8D47-9474-FC174E07FFE4}" type="datetimeFigureOut">
              <a:rPr lang="en-US" smtClean="0"/>
              <a:pPr/>
              <a:t>3/12/21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998D0A-0D94-0F49-B901-3F918DDC4C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Helvetica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AD7F4F-1637-9A47-98A3-03FA02B78E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Helvetica" pitchFamily="2" charset="0"/>
              </a:defRPr>
            </a:lvl1pPr>
          </a:lstStyle>
          <a:p>
            <a:fld id="{A430F276-0837-6A41-8235-26A7E7CF860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762B3E4-5059-7B4D-9FCF-EC026AFA0367}"/>
              </a:ext>
            </a:extLst>
          </p:cNvPr>
          <p:cNvPicPr/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83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803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62" r:id="rId3"/>
    <p:sldLayoutId id="2147483650" r:id="rId4"/>
    <p:sldLayoutId id="2147483663" r:id="rId5"/>
    <p:sldLayoutId id="2147483651" r:id="rId6"/>
    <p:sldLayoutId id="2147483664" r:id="rId7"/>
    <p:sldLayoutId id="2147483652" r:id="rId8"/>
    <p:sldLayoutId id="2147483665" r:id="rId9"/>
    <p:sldLayoutId id="2147483653" r:id="rId10"/>
    <p:sldLayoutId id="2147483666" r:id="rId11"/>
    <p:sldLayoutId id="2147483654" r:id="rId12"/>
    <p:sldLayoutId id="2147483667" r:id="rId13"/>
    <p:sldLayoutId id="2147483655" r:id="rId14"/>
    <p:sldLayoutId id="2147483668" r:id="rId15"/>
    <p:sldLayoutId id="2147483656" r:id="rId16"/>
    <p:sldLayoutId id="2147483669" r:id="rId17"/>
    <p:sldLayoutId id="2147483657" r:id="rId18"/>
    <p:sldLayoutId id="2147483670" r:id="rId19"/>
    <p:sldLayoutId id="2147483658" r:id="rId20"/>
    <p:sldLayoutId id="2147483659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12565"/>
          </a:solidFill>
          <a:latin typeface="Helvetic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rgbClr val="012565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50000"/>
            </a:schemeClr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>
              <a:lumMod val="50000"/>
            </a:schemeClr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ECAB00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12565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B8CCF-6E75-634F-8D20-2448E24DC3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27B226-C6F0-064B-B603-06A4FBD411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91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AE Stacked Logo ppt template" id="{185C197B-782E-5F47-96EC-D7BAD7B193A7}" vid="{59C35B69-CC79-3C43-812F-9376D3344EC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Robinson, Alyssa</dc:creator>
  <cp:lastModifiedBy>Robinson, Alyssa</cp:lastModifiedBy>
  <cp:revision>3</cp:revision>
  <dcterms:created xsi:type="dcterms:W3CDTF">2021-03-11T09:19:09Z</dcterms:created>
  <dcterms:modified xsi:type="dcterms:W3CDTF">2021-03-12T09:16:43Z</dcterms:modified>
</cp:coreProperties>
</file>