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B13"/>
    <a:srgbClr val="838383"/>
    <a:srgbClr val="062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9" d="100"/>
          <a:sy n="129" d="100"/>
        </p:scale>
        <p:origin x="26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659E3-439A-8C42-92F0-DAC6C8D3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DB56B-6ECB-C14B-94F6-42F8B864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719BD-AECD-C048-A83E-0BDD4916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C7FFF7-DEB2-D54E-A698-997CFE8C78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25374" y="2098399"/>
            <a:ext cx="4731027" cy="2661202"/>
          </a:xfrm>
          <a:prstGeom prst="rect">
            <a:avLst/>
          </a:prstGeom>
        </p:spPr>
      </p:pic>
      <p:pic>
        <p:nvPicPr>
          <p:cNvPr id="10" name="Picture 9" descr="Text, company name&#10;&#10;Description automatically generated">
            <a:extLst>
              <a:ext uri="{FF2B5EF4-FFF2-40B4-BE49-F238E27FC236}">
                <a16:creationId xmlns:a16="http://schemas.microsoft.com/office/drawing/2014/main" id="{32542613-7F31-CE48-814F-D47D7772C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495" y="1314933"/>
            <a:ext cx="4228133" cy="422813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0FF51B1-492D-4C48-801C-E5DE6CA5DBD0}"/>
              </a:ext>
            </a:extLst>
          </p:cNvPr>
          <p:cNvSpPr/>
          <p:nvPr userDrawn="1"/>
        </p:nvSpPr>
        <p:spPr>
          <a:xfrm>
            <a:off x="9760226" y="5211417"/>
            <a:ext cx="2431774" cy="1098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347E-2555-B349-9295-411009C46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57D7C-7D9D-AC43-B714-CDA5DF10B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FCDDB-BCF4-7244-8339-34631274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668E7-51CE-2C46-A4B0-9ECDDBCA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05DFD-6AAF-2D49-BFE0-B40CFD14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9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E7BD-22A0-ED47-B7A5-3CD6719A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5B0E6-3438-714C-A440-69198FB1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B23C7-22AA-D248-B418-FA634330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9F751-082B-5041-87D8-CE64510D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CA49-0541-7945-80F9-D03AC7FE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0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9985-634D-094A-B783-EA5BC39D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69BFE-B172-E846-8BB7-D76E2E130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09822-654D-4741-916C-B697D62E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4766-3A9D-6B46-93E4-9944F6A4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B9827-E859-6843-8594-1AC11FE0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6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A7B82-1E7C-884F-A810-972D8119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CEEB8-3EED-D54B-8A25-C07EFD082D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D4463-1092-D144-B06D-F110E055C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AA98E-4AF2-D141-8B41-8000813C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B7156-4C7D-0343-A034-63C486E4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DF5E-B725-EB48-A6AA-DDBC77A4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8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4CBF0-55C2-AA4E-81CE-97C4F87F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2B242-CF69-C94D-A720-9706C51F7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5B72B-9C24-5647-B654-8464BD485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7BE9D-BF8D-C047-8EAC-D220107B0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97F5A-F359-5445-90C0-4368DA437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6CD31-BBAA-474A-AE45-49C20594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27ADA7-C90F-5147-9912-4CD995CE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47A7D-2EB5-7E40-82DA-34B6F8E4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6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664D-7012-1F41-BA9E-75A43B9AF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4F361-A386-7348-9691-8815D662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6EB78-1BAD-7943-ACA7-B3D88220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B93BB-F7F8-4647-96F7-2474FC83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67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22D60-82CF-9247-95B4-4017CFA4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4679A-2F08-8440-B326-97D9E90EC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7E32C-E91D-574F-93E8-978C1E050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8875D-4C19-4A4E-AED8-7BF93BEE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01AF3-4345-EA49-9F93-97259129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8DC05-7D30-F847-87F8-F913689D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13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C92FB-9A99-F049-AC21-621CAFCE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CF8E6-468B-0C44-8998-F86CC80F8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3C341-9D68-744E-86D5-BCE6DD8C8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9E70D-C0C4-7346-BD23-1E8AE248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46A80-9700-4C40-BB98-D4664AEF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4B53A-C822-554B-A6FA-C404102A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4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7B2B5-D229-794D-A257-03D0F07A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5AF7A-6EEE-E247-887F-165CFC972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C99AC-0763-8344-BDBD-DC742794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ADB74-D64E-3541-8B46-D420C5CC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533BA-4518-1E45-949E-167E1E84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06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71557-CCB6-BD40-8334-0F6D6973E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C0138-7E6B-4448-9241-5487AA4DF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AC991-D479-3743-90B2-CF8B6E77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831D3-DCF1-DD45-BC0C-8FE44E65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D6A7D-5CF3-D94B-A53D-02A37D25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6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347E-2555-B349-9295-411009C46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57D7C-7D9D-AC43-B714-CDA5DF10B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FCDDB-BCF4-7244-8339-34631274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668E7-51CE-2C46-A4B0-9ECDDBCA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05DFD-6AAF-2D49-BFE0-B40CFD14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058C963-510D-964F-A232-6F778D4CD2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4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E7BD-22A0-ED47-B7A5-3CD6719A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5B0E6-3438-714C-A440-69198FB1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B23C7-22AA-D248-B418-FA634330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9F751-082B-5041-87D8-CE64510D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CA49-0541-7945-80F9-D03AC7FE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FF7843C-DAB1-2F44-8D4B-CDC7ED46A2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1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9985-634D-094A-B783-EA5BC39D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69BFE-B172-E846-8BB7-D76E2E130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09822-654D-4741-916C-B697D62E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4766-3A9D-6B46-93E4-9944F6A4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B9827-E859-6843-8594-1AC11FE0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C27E42E-3847-C840-99BF-BB95E994E9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7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A7B82-1E7C-884F-A810-972D8119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CEEB8-3EED-D54B-8A25-C07EFD082D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D4463-1092-D144-B06D-F110E055C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AA98E-4AF2-D141-8B41-8000813C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B7156-4C7D-0343-A034-63C486E4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DF5E-B725-EB48-A6AA-DDBC77A4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EEED5D7-C99C-3746-BEF3-C538DA1868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4CBF0-55C2-AA4E-81CE-97C4F87F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2B242-CF69-C94D-A720-9706C51F7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5B72B-9C24-5647-B654-8464BD485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7BE9D-BF8D-C047-8EAC-D220107B0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97F5A-F359-5445-90C0-4368DA437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6CD31-BBAA-474A-AE45-49C20594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27ADA7-C90F-5147-9912-4CD995CE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47A7D-2EB5-7E40-82DA-34B6F8E4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37AD3549-75DA-A944-AA1F-32EDE5C86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7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664D-7012-1F41-BA9E-75A43B9AF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4F361-A386-7348-9691-8815D662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6EB78-1BAD-7943-ACA7-B3D88220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B93BB-F7F8-4647-96F7-2474FC83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0E39DFE-17D8-2F46-B790-03F507911D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9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22D60-82CF-9247-95B4-4017CFA4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4679A-2F08-8440-B326-97D9E90EC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7E32C-E91D-574F-93E8-978C1E050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8875D-4C19-4A4E-AED8-7BF93BEE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01AF3-4345-EA49-9F93-97259129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8DC05-7D30-F847-87F8-F913689D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20DDE2F-60AD-7A44-AC09-F792DB0610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4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C92FB-9A99-F049-AC21-621CAFCE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CF8E6-468B-0C44-8998-F86CC80F8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3C341-9D68-744E-86D5-BCE6DD8C8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9E70D-C0C4-7346-BD23-1E8AE248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46A80-9700-4C40-BB98-D4664AEF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4B53A-C822-554B-A6FA-C404102A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036C53F-0B0B-F44A-8A74-D1F9DE14CF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5686" y="5686548"/>
            <a:ext cx="1839871" cy="103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0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77BF9E1-959D-A744-A6C7-0D793D74D2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5208"/>
            <a:ext cx="121920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EAE5AE-379E-314E-95B7-4276F9F2D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6918F-713F-CC47-AFF4-4EDB6CDEE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C977-8115-4848-A543-A5D55F5E5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  <a:latin typeface="Helvetica" pitchFamily="2" charset="0"/>
              </a:defRPr>
            </a:lvl1pPr>
          </a:lstStyle>
          <a:p>
            <a:fld id="{3B9AC990-26D8-3743-A6C0-0EAE951E7246}" type="datetimeFigureOut">
              <a:rPr lang="en-US" smtClean="0"/>
              <a:pPr/>
              <a:t>3/12/21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437A2-B68E-B045-AA81-1D81BD42E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FA654-1B64-734C-AE39-DCFF97931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fld id="{AA424ADF-6D9B-364E-BAA5-2078C5144B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0FA6A7D-281D-9C48-B1FB-00C740828A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315430"/>
            <a:ext cx="121920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30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58" r:id="rId18"/>
    <p:sldLayoutId id="214748365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62663"/>
          </a:solidFill>
          <a:latin typeface="Helvetica" pitchFamily="2" charset="0"/>
          <a:ea typeface="+mj-ea"/>
          <a:cs typeface="Bangla Sangam MN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62663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838383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838383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CAB13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62663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46EB-7E65-FE49-AB4E-848FD6DAC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04D76-EECF-8040-A7EE-7374E763F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6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E_Wings_Bolt_Gear_PPT_Template" id="{BBAE7814-F9DD-AA41-A705-69AF20F37B65}" vid="{E70046CA-6F51-5246-B0C3-5AEFE2371A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Alyssa</dc:creator>
  <cp:lastModifiedBy>Robinson, Alyssa</cp:lastModifiedBy>
  <cp:revision>2</cp:revision>
  <dcterms:created xsi:type="dcterms:W3CDTF">2021-03-11T09:33:33Z</dcterms:created>
  <dcterms:modified xsi:type="dcterms:W3CDTF">2021-03-12T08:58:39Z</dcterms:modified>
</cp:coreProperties>
</file>