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A3A"/>
    <a:srgbClr val="113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5A8A-83BA-E645-BA9D-8776C2A85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C5410-9392-294B-AEA8-71A80F67A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681CB-5154-4843-93F6-6A3C18CA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C4128-A709-574A-A2F1-6756A97C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BA3B1-6304-A246-B851-C4968E35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A159133-156F-434A-979C-58852D1F77A0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C9AC68E3-DD4B-AC47-9921-54C74D6BC0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E98D9A-B460-AD44-A456-64C6F34B9962}"/>
              </a:ext>
            </a:extLst>
          </p:cNvPr>
          <p:cNvCxnSpPr>
            <a:cxnSpLocks/>
          </p:cNvCxnSpPr>
          <p:nvPr userDrawn="1"/>
        </p:nvCxnSpPr>
        <p:spPr>
          <a:xfrm>
            <a:off x="12185373" y="-759"/>
            <a:ext cx="6627" cy="159101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50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5A8A-83BA-E645-BA9D-8776C2A85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A3A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C5410-9392-294B-AEA8-71A80F67A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A3A3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681CB-5154-4843-93F6-6A3C18CA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C4128-A709-574A-A2F1-6756A97C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BA3B1-6304-A246-B851-C4968E35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A159133-156F-434A-979C-58852D1F77A0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C9AC68E3-DD4B-AC47-9921-54C74D6BC0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E98D9A-B460-AD44-A456-64C6F34B9962}"/>
              </a:ext>
            </a:extLst>
          </p:cNvPr>
          <p:cNvCxnSpPr>
            <a:cxnSpLocks/>
          </p:cNvCxnSpPr>
          <p:nvPr userDrawn="1"/>
        </p:nvCxnSpPr>
        <p:spPr>
          <a:xfrm>
            <a:off x="12185373" y="-759"/>
            <a:ext cx="6627" cy="159101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74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FB686-3C4E-DA4F-8D26-AE253EF57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A3A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F426-407D-CB42-B021-E101222A6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A3A3A"/>
                </a:solidFill>
              </a:defRPr>
            </a:lvl1pPr>
            <a:lvl2pPr>
              <a:defRPr>
                <a:solidFill>
                  <a:srgbClr val="3A3A3A"/>
                </a:solidFill>
              </a:defRPr>
            </a:lvl2pPr>
            <a:lvl3pPr>
              <a:defRPr>
                <a:solidFill>
                  <a:srgbClr val="3A3A3A"/>
                </a:solidFill>
              </a:defRPr>
            </a:lvl3pPr>
            <a:lvl4pPr>
              <a:defRPr>
                <a:solidFill>
                  <a:srgbClr val="3A3A3A"/>
                </a:solidFill>
              </a:defRPr>
            </a:lvl4pPr>
            <a:lvl5pPr>
              <a:defRPr>
                <a:solidFill>
                  <a:srgbClr val="3A3A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EEB0-BB1A-054D-A509-92AB1A86B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A5781-7743-2243-B6A1-4C9322CF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BF017-9855-E448-95DC-8DD1229F1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294EE59-E6AB-854E-8876-3BC3B701D5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AC49F1-75C8-E142-82DF-9ECA382ED109}"/>
              </a:ext>
            </a:extLst>
          </p:cNvPr>
          <p:cNvCxnSpPr>
            <a:cxnSpLocks/>
          </p:cNvCxnSpPr>
          <p:nvPr userDrawn="1"/>
        </p:nvCxnSpPr>
        <p:spPr>
          <a:xfrm>
            <a:off x="12175434" y="-759"/>
            <a:ext cx="6627" cy="159101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1A215C0-0A41-1645-9C51-548714FFABE1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428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62F6C-76A9-7C44-9CDF-F90657EB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A3A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31C06-40B4-E74E-98F6-77D8F759F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A3A3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31A0E-A954-1F46-B280-8A4B9B751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36792-8DA4-8348-BE66-1407FE1F3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C9177-198B-684B-8769-66914BFD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88414033-03A5-2D44-AE11-9CD72370EF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105C9C-E1AD-0240-810C-A10DE1FD7891}"/>
              </a:ext>
            </a:extLst>
          </p:cNvPr>
          <p:cNvCxnSpPr>
            <a:cxnSpLocks/>
          </p:cNvCxnSpPr>
          <p:nvPr userDrawn="1"/>
        </p:nvCxnSpPr>
        <p:spPr>
          <a:xfrm>
            <a:off x="12175434" y="-759"/>
            <a:ext cx="6627" cy="159101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D9252A5-2B5A-0740-BEC5-EEBD5734B7D1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354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7F7ED-1E83-EF42-ADA2-CCC49218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A3A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997D5-25ED-A745-831B-314BF2D12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A3A3A"/>
                </a:solidFill>
              </a:defRPr>
            </a:lvl1pPr>
            <a:lvl2pPr>
              <a:defRPr>
                <a:solidFill>
                  <a:srgbClr val="3A3A3A"/>
                </a:solidFill>
              </a:defRPr>
            </a:lvl2pPr>
            <a:lvl3pPr>
              <a:defRPr>
                <a:solidFill>
                  <a:srgbClr val="3A3A3A"/>
                </a:solidFill>
              </a:defRPr>
            </a:lvl3pPr>
            <a:lvl4pPr>
              <a:defRPr>
                <a:solidFill>
                  <a:srgbClr val="3A3A3A"/>
                </a:solidFill>
              </a:defRPr>
            </a:lvl4pPr>
            <a:lvl5pPr>
              <a:defRPr>
                <a:solidFill>
                  <a:srgbClr val="3A3A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769D8-8C52-2F4F-AB6B-D65870A58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A3A3A"/>
                </a:solidFill>
              </a:defRPr>
            </a:lvl1pPr>
            <a:lvl2pPr>
              <a:defRPr>
                <a:solidFill>
                  <a:srgbClr val="3A3A3A"/>
                </a:solidFill>
              </a:defRPr>
            </a:lvl2pPr>
            <a:lvl3pPr>
              <a:defRPr>
                <a:solidFill>
                  <a:srgbClr val="3A3A3A"/>
                </a:solidFill>
              </a:defRPr>
            </a:lvl3pPr>
            <a:lvl4pPr>
              <a:defRPr>
                <a:solidFill>
                  <a:srgbClr val="3A3A3A"/>
                </a:solidFill>
              </a:defRPr>
            </a:lvl4pPr>
            <a:lvl5pPr>
              <a:defRPr>
                <a:solidFill>
                  <a:srgbClr val="3A3A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BECFF-79C8-5645-997F-5E7E3C88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C9188-1F36-3D48-842F-1AF9AA8E0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C8465-8472-9244-B554-ED11D2BE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6A85915B-7DE8-774D-948C-4AE0ADD144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F9E4C-B8C4-B448-A5ED-A2FFBDBAAEAC}"/>
              </a:ext>
            </a:extLst>
          </p:cNvPr>
          <p:cNvCxnSpPr>
            <a:cxnSpLocks/>
          </p:cNvCxnSpPr>
          <p:nvPr userDrawn="1"/>
        </p:nvCxnSpPr>
        <p:spPr>
          <a:xfrm>
            <a:off x="12165495" y="-759"/>
            <a:ext cx="6627" cy="159101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37E41D-AF90-3641-9DA1-7F3927B4AC94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827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DE5FB-8FDF-2849-A7B1-26ACE617E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A3A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E0119-A3ED-3445-B3DE-8EAD1E21C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A3A3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EEB4C-C2EF-4141-B09D-626D1B145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3A3A3A"/>
                </a:solidFill>
              </a:defRPr>
            </a:lvl1pPr>
            <a:lvl2pPr>
              <a:defRPr>
                <a:solidFill>
                  <a:srgbClr val="3A3A3A"/>
                </a:solidFill>
              </a:defRPr>
            </a:lvl2pPr>
            <a:lvl3pPr>
              <a:defRPr>
                <a:solidFill>
                  <a:srgbClr val="3A3A3A"/>
                </a:solidFill>
              </a:defRPr>
            </a:lvl3pPr>
            <a:lvl4pPr>
              <a:defRPr>
                <a:solidFill>
                  <a:srgbClr val="3A3A3A"/>
                </a:solidFill>
              </a:defRPr>
            </a:lvl4pPr>
            <a:lvl5pPr>
              <a:defRPr>
                <a:solidFill>
                  <a:srgbClr val="3A3A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2FE921-09CA-D04E-9F5C-8790324D7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A3A3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6C960-FFFC-8F4F-B9BE-6F27C2F00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3A3A3A"/>
                </a:solidFill>
              </a:defRPr>
            </a:lvl1pPr>
            <a:lvl2pPr>
              <a:defRPr>
                <a:solidFill>
                  <a:srgbClr val="3A3A3A"/>
                </a:solidFill>
              </a:defRPr>
            </a:lvl2pPr>
            <a:lvl3pPr>
              <a:defRPr>
                <a:solidFill>
                  <a:srgbClr val="3A3A3A"/>
                </a:solidFill>
              </a:defRPr>
            </a:lvl3pPr>
            <a:lvl4pPr>
              <a:defRPr>
                <a:solidFill>
                  <a:srgbClr val="3A3A3A"/>
                </a:solidFill>
              </a:defRPr>
            </a:lvl4pPr>
            <a:lvl5pPr>
              <a:defRPr>
                <a:solidFill>
                  <a:srgbClr val="3A3A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072788-13D3-CC44-B6DC-D8DE5FC4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1B44DC-9531-404F-A1E6-270412B1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E2B7D5-44F1-4240-98E0-0C42D9B5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0979B7F5-FEA9-0541-915B-6E2E420A57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00E6C6-43FF-1D48-865D-C2BC496FD09B}"/>
              </a:ext>
            </a:extLst>
          </p:cNvPr>
          <p:cNvCxnSpPr>
            <a:cxnSpLocks/>
          </p:cNvCxnSpPr>
          <p:nvPr userDrawn="1"/>
        </p:nvCxnSpPr>
        <p:spPr>
          <a:xfrm>
            <a:off x="12175434" y="-759"/>
            <a:ext cx="6627" cy="159101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E5B7E63-E69A-074C-A6FF-0D18B3AFB3C0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39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F4B52-15CE-0947-B899-3D542DD1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A3A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4CA54-6DCA-5148-84B8-24B14C2F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2BA2B-9B05-0345-89CD-CF7AC9C7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4370B-7332-224E-9A94-48B58EF4E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F84F6E93-C140-8848-A80C-BA0873CA20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977147-5E04-6A4D-BBAB-0E5D00A1E763}"/>
              </a:ext>
            </a:extLst>
          </p:cNvPr>
          <p:cNvCxnSpPr>
            <a:cxnSpLocks/>
          </p:cNvCxnSpPr>
          <p:nvPr userDrawn="1"/>
        </p:nvCxnSpPr>
        <p:spPr>
          <a:xfrm>
            <a:off x="12185373" y="9180"/>
            <a:ext cx="6627" cy="159101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FB8D52A-54D1-CF4B-8AD5-DC3F079F0B73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670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A9B3C-E65B-814B-BB30-96D3E7065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E682A-5312-6743-A103-073699D2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52AE58-814A-0F4B-BF41-F001FAF2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E68D9A9C-684E-4B49-940F-3B591D748A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29269B-4ED4-7F4C-8C4A-EC3C59B8AB30}"/>
              </a:ext>
            </a:extLst>
          </p:cNvPr>
          <p:cNvCxnSpPr>
            <a:cxnSpLocks/>
          </p:cNvCxnSpPr>
          <p:nvPr userDrawn="1"/>
        </p:nvCxnSpPr>
        <p:spPr>
          <a:xfrm>
            <a:off x="12175434" y="-759"/>
            <a:ext cx="6627" cy="159101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AB79A3-A094-6445-A0E1-5C371612740A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788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13E77-50EC-DA42-84ED-DC6C5533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A3A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4D589-754B-CD44-8C26-106B3DB95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3A3A3A"/>
                </a:solidFill>
              </a:defRPr>
            </a:lvl1pPr>
            <a:lvl2pPr>
              <a:defRPr sz="2800">
                <a:solidFill>
                  <a:srgbClr val="3A3A3A"/>
                </a:solidFill>
              </a:defRPr>
            </a:lvl2pPr>
            <a:lvl3pPr>
              <a:defRPr sz="2400">
                <a:solidFill>
                  <a:srgbClr val="3A3A3A"/>
                </a:solidFill>
              </a:defRPr>
            </a:lvl3pPr>
            <a:lvl4pPr>
              <a:defRPr sz="2000">
                <a:solidFill>
                  <a:srgbClr val="3A3A3A"/>
                </a:solidFill>
              </a:defRPr>
            </a:lvl4pPr>
            <a:lvl5pPr>
              <a:defRPr sz="2000">
                <a:solidFill>
                  <a:srgbClr val="3A3A3A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917EC-639B-DC41-87E4-88ED92D32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A3A3A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023EE-6126-BD46-912F-3B8C8EC2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02B9E-83D9-C349-953F-47821AF5B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1B0CE-F947-964D-BBB6-66A52F71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BA8AED9D-34F5-5942-80B5-F07F0E5B89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1E074B-9FBB-A246-80FF-84B7B00CF4B4}"/>
              </a:ext>
            </a:extLst>
          </p:cNvPr>
          <p:cNvCxnSpPr>
            <a:cxnSpLocks/>
          </p:cNvCxnSpPr>
          <p:nvPr userDrawn="1"/>
        </p:nvCxnSpPr>
        <p:spPr>
          <a:xfrm>
            <a:off x="12175434" y="-759"/>
            <a:ext cx="6627" cy="159101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30BE25-BD19-3843-AAEB-1F3998468772}"/>
              </a:ext>
            </a:extLst>
          </p:cNvPr>
          <p:cNvCxnSpPr/>
          <p:nvPr userDrawn="1"/>
        </p:nvCxnSpPr>
        <p:spPr>
          <a:xfrm>
            <a:off x="9939" y="6858000"/>
            <a:ext cx="12192000" cy="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423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85223-2CFD-2048-8880-9D92A8418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A3A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D97C7-B097-3D43-ABD2-3D8E07D50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3A3A3A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5CDBF-A6B3-C04D-AF13-AFC3EA3D3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A3A3A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E6AF0-EBEB-E740-931C-BBD3C1504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17C4F-8417-FD40-B556-947B6D4AC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32D4E-4F26-E24C-84BE-865B3E1D6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9870D297-4B98-DD4C-9B3A-5B19EC821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3C315B-BE6B-054C-95CB-90CA4D4F5379}"/>
              </a:ext>
            </a:extLst>
          </p:cNvPr>
          <p:cNvCxnSpPr>
            <a:cxnSpLocks/>
          </p:cNvCxnSpPr>
          <p:nvPr userDrawn="1"/>
        </p:nvCxnSpPr>
        <p:spPr>
          <a:xfrm>
            <a:off x="12175434" y="-10698"/>
            <a:ext cx="6627" cy="159101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1B1BBF-2EEA-BF4D-A809-C034E1204750}"/>
              </a:ext>
            </a:extLst>
          </p:cNvPr>
          <p:cNvCxnSpPr/>
          <p:nvPr userDrawn="1"/>
        </p:nvCxnSpPr>
        <p:spPr>
          <a:xfrm>
            <a:off x="9939" y="6858000"/>
            <a:ext cx="12192000" cy="0"/>
          </a:xfrm>
          <a:prstGeom prst="line">
            <a:avLst/>
          </a:prstGeom>
          <a:ln w="57150">
            <a:solidFill>
              <a:srgbClr val="3A3A3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FB686-3C4E-DA4F-8D26-AE253EF57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F426-407D-CB42-B021-E101222A6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EEB0-BB1A-054D-A509-92AB1A86B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A5781-7743-2243-B6A1-4C9322CF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BF017-9855-E448-95DC-8DD1229F1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294EE59-E6AB-854E-8876-3BC3B701D5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AC49F1-75C8-E142-82DF-9ECA382ED109}"/>
              </a:ext>
            </a:extLst>
          </p:cNvPr>
          <p:cNvCxnSpPr>
            <a:cxnSpLocks/>
          </p:cNvCxnSpPr>
          <p:nvPr userDrawn="1"/>
        </p:nvCxnSpPr>
        <p:spPr>
          <a:xfrm>
            <a:off x="12175434" y="-759"/>
            <a:ext cx="6627" cy="159101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F52EB9-B5B2-B74E-8F37-5846F71B155D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02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62F6C-76A9-7C44-9CDF-F90657EB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31C06-40B4-E74E-98F6-77D8F759F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31A0E-A954-1F46-B280-8A4B9B751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36792-8DA4-8348-BE66-1407FE1F3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C9177-198B-684B-8769-66914BFD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88414033-03A5-2D44-AE11-9CD72370EF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105C9C-E1AD-0240-810C-A10DE1FD7891}"/>
              </a:ext>
            </a:extLst>
          </p:cNvPr>
          <p:cNvCxnSpPr>
            <a:cxnSpLocks/>
          </p:cNvCxnSpPr>
          <p:nvPr userDrawn="1"/>
        </p:nvCxnSpPr>
        <p:spPr>
          <a:xfrm>
            <a:off x="12175434" y="-759"/>
            <a:ext cx="6627" cy="159101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C70E85-47CB-DF4F-BF0B-63A5E8CDD7B7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6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7F7ED-1E83-EF42-ADA2-CCC49218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997D5-25ED-A745-831B-314BF2D12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769D8-8C52-2F4F-AB6B-D65870A58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BECFF-79C8-5645-997F-5E7E3C88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C9188-1F36-3D48-842F-1AF9AA8E0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C8465-8472-9244-B554-ED11D2BE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6A85915B-7DE8-774D-948C-4AE0ADD144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F9E4C-B8C4-B448-A5ED-A2FFBDBAAEAC}"/>
              </a:ext>
            </a:extLst>
          </p:cNvPr>
          <p:cNvCxnSpPr>
            <a:cxnSpLocks/>
          </p:cNvCxnSpPr>
          <p:nvPr userDrawn="1"/>
        </p:nvCxnSpPr>
        <p:spPr>
          <a:xfrm>
            <a:off x="12165495" y="-759"/>
            <a:ext cx="6627" cy="159101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39B519E-39CB-8B47-BD37-13006773294C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69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DE5FB-8FDF-2849-A7B1-26ACE617E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E0119-A3ED-3445-B3DE-8EAD1E21C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EEB4C-C2EF-4141-B09D-626D1B145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2FE921-09CA-D04E-9F5C-8790324D7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6C960-FFFC-8F4F-B9BE-6F27C2F00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072788-13D3-CC44-B6DC-D8DE5FC4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1B44DC-9531-404F-A1E6-270412B1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E2B7D5-44F1-4240-98E0-0C42D9B5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0979B7F5-FEA9-0541-915B-6E2E420A57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00E6C6-43FF-1D48-865D-C2BC496FD09B}"/>
              </a:ext>
            </a:extLst>
          </p:cNvPr>
          <p:cNvCxnSpPr>
            <a:cxnSpLocks/>
          </p:cNvCxnSpPr>
          <p:nvPr userDrawn="1"/>
        </p:nvCxnSpPr>
        <p:spPr>
          <a:xfrm>
            <a:off x="12175434" y="-759"/>
            <a:ext cx="6627" cy="159101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69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F4B52-15CE-0947-B899-3D542DD1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4CA54-6DCA-5148-84B8-24B14C2F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2BA2B-9B05-0345-89CD-CF7AC9C7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4370B-7332-224E-9A94-48B58EF4E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F84F6E93-C140-8848-A80C-BA0873CA20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977147-5E04-6A4D-BBAB-0E5D00A1E763}"/>
              </a:ext>
            </a:extLst>
          </p:cNvPr>
          <p:cNvCxnSpPr>
            <a:cxnSpLocks/>
          </p:cNvCxnSpPr>
          <p:nvPr userDrawn="1"/>
        </p:nvCxnSpPr>
        <p:spPr>
          <a:xfrm>
            <a:off x="12185373" y="9180"/>
            <a:ext cx="6627" cy="159101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4D4DC0-D765-9648-8EBA-4865210A94A7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42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A9B3C-E65B-814B-BB30-96D3E7065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E682A-5312-6743-A103-073699D2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52AE58-814A-0F4B-BF41-F001FAF2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E68D9A9C-684E-4B49-940F-3B591D748A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29269B-4ED4-7F4C-8C4A-EC3C59B8AB30}"/>
              </a:ext>
            </a:extLst>
          </p:cNvPr>
          <p:cNvCxnSpPr>
            <a:cxnSpLocks/>
          </p:cNvCxnSpPr>
          <p:nvPr userDrawn="1"/>
        </p:nvCxnSpPr>
        <p:spPr>
          <a:xfrm>
            <a:off x="12175434" y="-759"/>
            <a:ext cx="6627" cy="159101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36588B4-74BE-654E-86A5-13E5151F7941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57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13E77-50EC-DA42-84ED-DC6C5533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4D589-754B-CD44-8C26-106B3DB95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917EC-639B-DC41-87E4-88ED92D32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023EE-6126-BD46-912F-3B8C8EC2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02B9E-83D9-C349-953F-47821AF5B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1B0CE-F947-964D-BBB6-66A52F71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BA8AED9D-34F5-5942-80B5-F07F0E5B89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1E074B-9FBB-A246-80FF-84B7B00CF4B4}"/>
              </a:ext>
            </a:extLst>
          </p:cNvPr>
          <p:cNvCxnSpPr>
            <a:cxnSpLocks/>
          </p:cNvCxnSpPr>
          <p:nvPr userDrawn="1"/>
        </p:nvCxnSpPr>
        <p:spPr>
          <a:xfrm>
            <a:off x="12175434" y="-759"/>
            <a:ext cx="6627" cy="159101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14A7A1-B4AA-CD44-AA02-47EF99797393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72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85223-2CFD-2048-8880-9D92A8418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D97C7-B097-3D43-ABD2-3D8E07D50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5CDBF-A6B3-C04D-AF13-AFC3EA3D3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E6AF0-EBEB-E740-931C-BBD3C1504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17C4F-8417-FD40-B556-947B6D4AC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32D4E-4F26-E24C-84BE-865B3E1D6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9870D297-4B98-DD4C-9B3A-5B19EC821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95962" y="99110"/>
            <a:ext cx="1261448" cy="146366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3C315B-BE6B-054C-95CB-90CA4D4F5379}"/>
              </a:ext>
            </a:extLst>
          </p:cNvPr>
          <p:cNvCxnSpPr>
            <a:cxnSpLocks/>
          </p:cNvCxnSpPr>
          <p:nvPr userDrawn="1"/>
        </p:nvCxnSpPr>
        <p:spPr>
          <a:xfrm>
            <a:off x="12175434" y="-10698"/>
            <a:ext cx="6627" cy="159101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2DABDD-A281-894D-BEB0-30D30BE8D3FC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11397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26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A415B6-0808-4B46-882C-FF0367DDC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FC8CA-8625-994B-A22F-9642C5250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D08D1-EF6A-0740-8C40-41B6C32D5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F269-BD48-2F47-9859-FFA0C4BED0A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2A4F1-1335-9045-B375-B2CF65A8E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74C5D-A830-3C43-80A0-6718A4354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6080A-785D-A140-B6A7-06778B5B1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1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13975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1397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1397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1397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1397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1397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83D40-9E2C-ED4F-9720-5EB82A7055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999664-070F-6E4C-8C34-BF887ED266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2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Alyssa</dc:creator>
  <cp:lastModifiedBy>Robinson, Alyssa</cp:lastModifiedBy>
  <cp:revision>5</cp:revision>
  <dcterms:created xsi:type="dcterms:W3CDTF">2021-03-25T14:32:13Z</dcterms:created>
  <dcterms:modified xsi:type="dcterms:W3CDTF">2021-03-25T15:47:45Z</dcterms:modified>
</cp:coreProperties>
</file>