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0" r:id="rId6"/>
    <p:sldId id="263" r:id="rId7"/>
    <p:sldId id="264" r:id="rId8"/>
    <p:sldId id="266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reary, Kevin" initials="MK" lastIdx="1" clrIdx="0">
    <p:extLst>
      <p:ext uri="{19B8F6BF-5375-455C-9EA6-DF929625EA0E}">
        <p15:presenceInfo xmlns:p15="http://schemas.microsoft.com/office/powerpoint/2012/main" userId="S::kmccrea1@kent.edu::4964916b-403b-4e95-8edd-bbfe869914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05D"/>
    <a:srgbClr val="E1A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2"/>
  </p:normalViewPr>
  <p:slideViewPr>
    <p:cSldViewPr snapToGrid="0" snapToObjects="1">
      <p:cViewPr>
        <p:scale>
          <a:sx n="95" d="100"/>
          <a:sy n="95" d="100"/>
        </p:scale>
        <p:origin x="104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50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reary, Kevin" userId="4964916b-403b-4e95-8edd-bbfe869914b1" providerId="ADAL" clId="{2B9E7FE3-44DE-4EA1-8AA5-F815C9C0491D}"/>
    <pc:docChg chg="undo custSel modSld">
      <pc:chgData name="McCreary, Kevin" userId="4964916b-403b-4e95-8edd-bbfe869914b1" providerId="ADAL" clId="{2B9E7FE3-44DE-4EA1-8AA5-F815C9C0491D}" dt="2021-11-23T14:28:27.592" v="143" actId="5793"/>
      <pc:docMkLst>
        <pc:docMk/>
      </pc:docMkLst>
      <pc:sldChg chg="modSp mod">
        <pc:chgData name="McCreary, Kevin" userId="4964916b-403b-4e95-8edd-bbfe869914b1" providerId="ADAL" clId="{2B9E7FE3-44DE-4EA1-8AA5-F815C9C0491D}" dt="2021-11-23T13:55:05.029" v="0" actId="20577"/>
        <pc:sldMkLst>
          <pc:docMk/>
          <pc:sldMk cId="1458316158" sldId="257"/>
        </pc:sldMkLst>
        <pc:spChg chg="mod">
          <ac:chgData name="McCreary, Kevin" userId="4964916b-403b-4e95-8edd-bbfe869914b1" providerId="ADAL" clId="{2B9E7FE3-44DE-4EA1-8AA5-F815C9C0491D}" dt="2021-11-23T13:55:05.029" v="0" actId="20577"/>
          <ac:spMkLst>
            <pc:docMk/>
            <pc:sldMk cId="1458316158" sldId="257"/>
            <ac:spMk id="4" creationId="{00000000-0000-0000-0000-000000000000}"/>
          </ac:spMkLst>
        </pc:spChg>
      </pc:sldChg>
      <pc:sldChg chg="addSp modSp mod">
        <pc:chgData name="McCreary, Kevin" userId="4964916b-403b-4e95-8edd-bbfe869914b1" providerId="ADAL" clId="{2B9E7FE3-44DE-4EA1-8AA5-F815C9C0491D}" dt="2021-11-23T14:28:27.592" v="143" actId="5793"/>
        <pc:sldMkLst>
          <pc:docMk/>
          <pc:sldMk cId="1727038812" sldId="263"/>
        </pc:sldMkLst>
        <pc:spChg chg="add mod">
          <ac:chgData name="McCreary, Kevin" userId="4964916b-403b-4e95-8edd-bbfe869914b1" providerId="ADAL" clId="{2B9E7FE3-44DE-4EA1-8AA5-F815C9C0491D}" dt="2021-11-23T14:28:08.571" v="141" actId="208"/>
          <ac:spMkLst>
            <pc:docMk/>
            <pc:sldMk cId="1727038812" sldId="263"/>
            <ac:spMk id="2" creationId="{8D1C0DCC-96CF-476A-9C93-D018A2AEE6DC}"/>
          </ac:spMkLst>
        </pc:spChg>
        <pc:spChg chg="mod">
          <ac:chgData name="McCreary, Kevin" userId="4964916b-403b-4e95-8edd-bbfe869914b1" providerId="ADAL" clId="{2B9E7FE3-44DE-4EA1-8AA5-F815C9C0491D}" dt="2021-11-23T14:28:27.592" v="143" actId="5793"/>
          <ac:spMkLst>
            <pc:docMk/>
            <pc:sldMk cId="1727038812" sldId="263"/>
            <ac:spMk id="7" creationId="{00000000-0000-0000-0000-000000000000}"/>
          </ac:spMkLst>
        </pc:spChg>
      </pc:sldChg>
      <pc:sldChg chg="modSp mod">
        <pc:chgData name="McCreary, Kevin" userId="4964916b-403b-4e95-8edd-bbfe869914b1" providerId="ADAL" clId="{2B9E7FE3-44DE-4EA1-8AA5-F815C9C0491D}" dt="2021-11-23T14:27:14.800" v="128" actId="6549"/>
        <pc:sldMkLst>
          <pc:docMk/>
          <pc:sldMk cId="747483979" sldId="264"/>
        </pc:sldMkLst>
        <pc:spChg chg="mod">
          <ac:chgData name="McCreary, Kevin" userId="4964916b-403b-4e95-8edd-bbfe869914b1" providerId="ADAL" clId="{2B9E7FE3-44DE-4EA1-8AA5-F815C9C0491D}" dt="2021-11-23T14:27:14.800" v="128" actId="6549"/>
          <ac:spMkLst>
            <pc:docMk/>
            <pc:sldMk cId="747483979" sldId="264"/>
            <ac:spMk id="7" creationId="{00000000-0000-0000-0000-000000000000}"/>
          </ac:spMkLst>
        </pc:spChg>
      </pc:sldChg>
      <pc:sldChg chg="addSp delSp modSp mod">
        <pc:chgData name="McCreary, Kevin" userId="4964916b-403b-4e95-8edd-bbfe869914b1" providerId="ADAL" clId="{2B9E7FE3-44DE-4EA1-8AA5-F815C9C0491D}" dt="2021-11-23T13:57:32.902" v="34" actId="1076"/>
        <pc:sldMkLst>
          <pc:docMk/>
          <pc:sldMk cId="2355164687" sldId="265"/>
        </pc:sldMkLst>
        <pc:picChg chg="del">
          <ac:chgData name="McCreary, Kevin" userId="4964916b-403b-4e95-8edd-bbfe869914b1" providerId="ADAL" clId="{2B9E7FE3-44DE-4EA1-8AA5-F815C9C0491D}" dt="2021-11-23T13:56:34.428" v="32" actId="478"/>
          <ac:picMkLst>
            <pc:docMk/>
            <pc:sldMk cId="2355164687" sldId="265"/>
            <ac:picMk id="3" creationId="{8E919ADC-5CFF-46F7-B8F4-715030F112DF}"/>
          </ac:picMkLst>
        </pc:picChg>
        <pc:picChg chg="add mod">
          <ac:chgData name="McCreary, Kevin" userId="4964916b-403b-4e95-8edd-bbfe869914b1" providerId="ADAL" clId="{2B9E7FE3-44DE-4EA1-8AA5-F815C9C0491D}" dt="2021-11-23T13:57:32.902" v="34" actId="1076"/>
          <ac:picMkLst>
            <pc:docMk/>
            <pc:sldMk cId="2355164687" sldId="265"/>
            <ac:picMk id="8" creationId="{1197D970-4FE4-4894-A730-98B267AD8E1B}"/>
          </ac:picMkLst>
        </pc:picChg>
      </pc:sldChg>
      <pc:sldChg chg="modSp mod">
        <pc:chgData name="McCreary, Kevin" userId="4964916b-403b-4e95-8edd-bbfe869914b1" providerId="ADAL" clId="{2B9E7FE3-44DE-4EA1-8AA5-F815C9C0491D}" dt="2021-11-23T13:59:24.501" v="54" actId="20577"/>
        <pc:sldMkLst>
          <pc:docMk/>
          <pc:sldMk cId="1859143677" sldId="267"/>
        </pc:sldMkLst>
        <pc:spChg chg="mod">
          <ac:chgData name="McCreary, Kevin" userId="4964916b-403b-4e95-8edd-bbfe869914b1" providerId="ADAL" clId="{2B9E7FE3-44DE-4EA1-8AA5-F815C9C0491D}" dt="2021-11-23T13:59:24.501" v="54" actId="20577"/>
          <ac:spMkLst>
            <pc:docMk/>
            <pc:sldMk cId="1859143677" sldId="267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B4C9A-8023-2D40-A6E6-BD016CB1E7D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876C-D639-D148-8687-D84C95E0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7BA9C-C13B-C941-82A5-2AA33B4473C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CE1D9-36F2-B84D-A38F-999A8359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27" y="758283"/>
            <a:ext cx="4767239" cy="477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89782"/>
            <a:ext cx="9144000" cy="1088528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78310"/>
            <a:ext cx="9144000" cy="103540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166290"/>
            <a:ext cx="2491740" cy="2414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344B-EC26-5744-AC76-D8CA586C9B04}" type="datetime1">
              <a:rPr lang="en-US" smtClean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F515-9089-4647-A15F-41AF70C5A341}" type="datetime1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18E-BC0A-FA47-B948-E7696B7A692B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" y="0"/>
            <a:ext cx="11938658" cy="59842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805" y="6244525"/>
            <a:ext cx="7757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47" y="6051790"/>
            <a:ext cx="1769350" cy="520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4525"/>
            <a:ext cx="1221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9CEB8D-B9A4-7249-A618-1FFCB6E3C71A}" type="datetime1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675062"/>
            <a:ext cx="10209790" cy="188163"/>
          </a:xfrm>
          <a:prstGeom prst="rect">
            <a:avLst/>
          </a:pr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9817768" y="6675062"/>
            <a:ext cx="2374232" cy="188163"/>
          </a:xfrm>
          <a:custGeom>
            <a:avLst/>
            <a:gdLst>
              <a:gd name="connsiteX0" fmla="*/ 2670314 w 2683566"/>
              <a:gd name="connsiteY0" fmla="*/ 165653 h 165653"/>
              <a:gd name="connsiteX1" fmla="*/ 165653 w 2683566"/>
              <a:gd name="connsiteY1" fmla="*/ 165653 h 165653"/>
              <a:gd name="connsiteX2" fmla="*/ 0 w 2683566"/>
              <a:gd name="connsiteY2" fmla="*/ 0 h 165653"/>
              <a:gd name="connsiteX3" fmla="*/ 2683566 w 2683566"/>
              <a:gd name="connsiteY3" fmla="*/ 0 h 165653"/>
              <a:gd name="connsiteX4" fmla="*/ 2670314 w 2683566"/>
              <a:gd name="connsiteY4" fmla="*/ 165653 h 16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566" h="165653">
                <a:moveTo>
                  <a:pt x="2670314" y="165653"/>
                </a:moveTo>
                <a:lnTo>
                  <a:pt x="165653" y="165653"/>
                </a:lnTo>
                <a:lnTo>
                  <a:pt x="0" y="0"/>
                </a:lnTo>
                <a:lnTo>
                  <a:pt x="2683566" y="0"/>
                </a:lnTo>
                <a:lnTo>
                  <a:pt x="2670314" y="16565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ADD57-E8E8-6F45-AC05-E272920E2EB0}"/>
              </a:ext>
            </a:extLst>
          </p:cNvPr>
          <p:cNvSpPr txBox="1"/>
          <p:nvPr userDrawn="1"/>
        </p:nvSpPr>
        <p:spPr>
          <a:xfrm>
            <a:off x="149629" y="6244525"/>
            <a:ext cx="688571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479BDA1F-085D-3742-BB72-CE0249E0F669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2" r:id="rId4"/>
    <p:sldLayoutId id="2147483652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730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1" kern="1200">
          <a:solidFill>
            <a:srgbClr val="0730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Kuali, Consent and Recruitment Sections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06CF1-7448-41FB-9938-48269C36D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 and Recruitment Sections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453824"/>
            <a:ext cx="5181600" cy="42544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Overview</a:t>
            </a:r>
          </a:p>
          <a:p>
            <a:r>
              <a:rPr lang="en-US" sz="3200" dirty="0">
                <a:latin typeface="Arial"/>
                <a:cs typeface="Arial"/>
              </a:rPr>
              <a:t>Uploading</a:t>
            </a:r>
          </a:p>
          <a:p>
            <a:r>
              <a:rPr lang="en-US" sz="3200" dirty="0">
                <a:latin typeface="Arial"/>
                <a:cs typeface="Arial"/>
              </a:rPr>
              <a:t>Stamped consent forms</a:t>
            </a:r>
          </a:p>
          <a:p>
            <a:r>
              <a:rPr lang="en-US" sz="3200" dirty="0">
                <a:latin typeface="Arial"/>
                <a:cs typeface="Arial"/>
              </a:rPr>
              <a:t>Accessing forms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F07EB7-46C0-4A8A-B3E4-3775476C1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3896289"/>
            <a:ext cx="6627438" cy="2143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C37C25-A3C2-41ED-90FF-E93395F4A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3106263"/>
            <a:ext cx="639461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 and Recruitment Sections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2153077"/>
            <a:ext cx="6793338" cy="27685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Overview</a:t>
            </a:r>
          </a:p>
          <a:p>
            <a:pPr lvl="1"/>
            <a:r>
              <a:rPr lang="en-US" sz="2800" dirty="0"/>
              <a:t>Templates and help documents can be accessed via the in form links.</a:t>
            </a:r>
          </a:p>
          <a:p>
            <a:pPr lvl="1"/>
            <a:r>
              <a:rPr lang="en-US" sz="2800" dirty="0"/>
              <a:t>Select all the that apply. </a:t>
            </a:r>
          </a:p>
          <a:p>
            <a:pPr lvl="1"/>
            <a:r>
              <a:rPr lang="en-US" sz="2800" dirty="0"/>
              <a:t>Be prepared to upload the materials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C83B6-FD0C-4B50-97CB-D77935B2E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794" y="636815"/>
            <a:ext cx="2550093" cy="31802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CB30C6-EA2C-42CF-BCAA-77D417C6C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418" y="2411009"/>
            <a:ext cx="1741994" cy="35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3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 and Recruitment Sections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4" y="1453825"/>
            <a:ext cx="9630667" cy="212309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3200" dirty="0"/>
              <a:t>Uploading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Documents can be uploaded just as they are for any other online form.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Each selection will have a dedicated upload.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Make sure to upload forms that correctly correspond with the selections.</a:t>
            </a:r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D33795-7877-4BB7-9D5D-86839F142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86" y="4791371"/>
            <a:ext cx="7472082" cy="129713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F273B65-2B96-4A55-B4DE-B006141ABEBE}"/>
              </a:ext>
            </a:extLst>
          </p:cNvPr>
          <p:cNvSpPr/>
          <p:nvPr/>
        </p:nvSpPr>
        <p:spPr>
          <a:xfrm>
            <a:off x="2877671" y="4727932"/>
            <a:ext cx="874058" cy="3655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F488BF-FA7A-43EA-AD7A-40ECA3BC6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450" y="3342150"/>
            <a:ext cx="5829300" cy="156857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924A4A0-EEFB-4234-B443-F316F4099A8E}"/>
              </a:ext>
            </a:extLst>
          </p:cNvPr>
          <p:cNvSpPr/>
          <p:nvPr/>
        </p:nvSpPr>
        <p:spPr>
          <a:xfrm>
            <a:off x="4946276" y="3139893"/>
            <a:ext cx="2032747" cy="5663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 and Recruitment Sections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4" y="2132905"/>
            <a:ext cx="9630667" cy="21230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Stamping consent forms</a:t>
            </a:r>
          </a:p>
          <a:p>
            <a:pPr lvl="1"/>
            <a:r>
              <a:rPr lang="en-US" sz="2800" dirty="0"/>
              <a:t>If you want to use a consent form that is stamped with approval information you MUST upload a PDF version of your consent materials. </a:t>
            </a:r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E22E8-8C8B-49E5-9F49-719D7AAC4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244" y="4007783"/>
            <a:ext cx="61912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 and Recruitment Sections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4" y="1453825"/>
            <a:ext cx="9630667" cy="21230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Accessing forms</a:t>
            </a:r>
          </a:p>
          <a:p>
            <a:pPr lvl="1"/>
            <a:r>
              <a:rPr lang="en-US" sz="2800" dirty="0"/>
              <a:t>All recruitment materials and consent forms should be retrieved from Kuali. This reduces the likelihood of using an incorrect recruitment or consent document. </a:t>
            </a:r>
          </a:p>
          <a:p>
            <a:pPr marL="457200" lvl="1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FBB81-E39E-4943-9F83-B94D9629A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12" y="3508700"/>
            <a:ext cx="6248400" cy="1895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A5E01F-2700-4770-94D7-6EB0977945DF}"/>
              </a:ext>
            </a:extLst>
          </p:cNvPr>
          <p:cNvSpPr txBox="1"/>
          <p:nvPr/>
        </p:nvSpPr>
        <p:spPr>
          <a:xfrm>
            <a:off x="622714" y="4325563"/>
            <a:ext cx="37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by clicking the attachment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C8B7E3B-10BE-456D-A3CF-698940267CEC}"/>
              </a:ext>
            </a:extLst>
          </p:cNvPr>
          <p:cNvSpPr/>
          <p:nvPr/>
        </p:nvSpPr>
        <p:spPr>
          <a:xfrm>
            <a:off x="4000500" y="4365019"/>
            <a:ext cx="1176618" cy="30732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www.kent.edu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1222375" cy="365125"/>
          </a:xfrm>
        </p:spPr>
        <p:txBody>
          <a:bodyPr/>
          <a:lstStyle/>
          <a:p>
            <a:fld id="{3B6ABA31-734C-9645-AC11-784F18DD3D6B}" type="datetime1">
              <a:rPr lang="en-US" smtClean="0"/>
              <a:t>11/23/2021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2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 with Purpose (1)" id="{A9CF03A9-3D05-4034-9523-A69A4D238768}" vid="{BC19AEBE-A3CD-4C34-A09F-0FE7D66B6E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81B9E6880EE4EBA17A1E2AA376812" ma:contentTypeVersion="11" ma:contentTypeDescription="Create a new document." ma:contentTypeScope="" ma:versionID="281f070dea3615ebcbefb7b5390a1052">
  <xsd:schema xmlns:xsd="http://www.w3.org/2001/XMLSchema" xmlns:xs="http://www.w3.org/2001/XMLSchema" xmlns:p="http://schemas.microsoft.com/office/2006/metadata/properties" xmlns:ns3="ba5afd6a-1093-4a5d-8f57-9ef5d267b10d" xmlns:ns4="871b78f6-0680-4491-90b6-e0ef8a338838" targetNamespace="http://schemas.microsoft.com/office/2006/metadata/properties" ma:root="true" ma:fieldsID="eaf2990e87d2a005a6fa05f129fcebf5" ns3:_="" ns4:_="">
    <xsd:import namespace="ba5afd6a-1093-4a5d-8f57-9ef5d267b10d"/>
    <xsd:import namespace="871b78f6-0680-4491-90b6-e0ef8a3388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afd6a-1093-4a5d-8f57-9ef5d267b1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b78f6-0680-4491-90b6-e0ef8a3388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37A8BE-DBE5-4582-8591-D1E641CC5D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FC8731-7FEF-4899-80E9-F01DFFE4E7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5afd6a-1093-4a5d-8f57-9ef5d267b10d"/>
    <ds:schemaRef ds:uri="871b78f6-0680-4491-90b6-e0ef8a3388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0D3640-08BC-4F28-9E79-A4E2BBCD1D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 with Purpose (1)</Template>
  <TotalTime>449</TotalTime>
  <Words>168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Kuali, Consent and Recruitment Sections</vt:lpstr>
      <vt:lpstr>Consent and Recruitment Sections</vt:lpstr>
      <vt:lpstr>Consent and Recruitment Sections</vt:lpstr>
      <vt:lpstr>Consent and Recruitment Sections</vt:lpstr>
      <vt:lpstr>Consent and Recruitment Sections</vt:lpstr>
      <vt:lpstr>Consent and Recruitment Sections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MCCREARY, KEVIN R</dc:creator>
  <cp:lastModifiedBy>McCreary, Kevin</cp:lastModifiedBy>
  <cp:revision>544</cp:revision>
  <dcterms:created xsi:type="dcterms:W3CDTF">2020-01-06T20:54:18Z</dcterms:created>
  <dcterms:modified xsi:type="dcterms:W3CDTF">2021-11-23T15:10:16Z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0x0101002BC81B9E6880EE4EBA17A1E2AA376812</vt:lpwstr>
  </property>
</Properties>
</file>