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sldIdLst>
    <p:sldId id="256" r:id="rId2"/>
  </p:sldIdLst>
  <p:sldSz cx="38404800" cy="32918400"/>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0160" userDrawn="1">
          <p15:clr>
            <a:srgbClr val="A4A3A4"/>
          </p15:clr>
        </p15:guide>
        <p15:guide id="2" pos="86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DAB0"/>
    <a:srgbClr val="BFDCFF"/>
    <a:srgbClr val="ACBDC3"/>
    <a:srgbClr val="8E8357"/>
    <a:srgbClr val="05234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144" autoAdjust="0"/>
    <p:restoredTop sz="95813" autoAdjust="0"/>
  </p:normalViewPr>
  <p:slideViewPr>
    <p:cSldViewPr>
      <p:cViewPr varScale="1">
        <p:scale>
          <a:sx n="14" d="100"/>
          <a:sy n="14" d="100"/>
        </p:scale>
        <p:origin x="2052" y="120"/>
      </p:cViewPr>
      <p:guideLst>
        <p:guide orient="horz" pos="20160"/>
        <p:guide pos="864"/>
      </p:guideLst>
    </p:cSldViewPr>
  </p:slideViewPr>
  <p:outlineViewPr>
    <p:cViewPr>
      <p:scale>
        <a:sx n="33" d="100"/>
        <a:sy n="33" d="100"/>
      </p:scale>
      <p:origin x="0" y="0"/>
    </p:cViewPr>
  </p:outlineViewPr>
  <p:notesTextViewPr>
    <p:cViewPr>
      <p:scale>
        <a:sx n="100" d="100"/>
        <a:sy n="100" d="100"/>
      </p:scale>
      <p:origin x="0" y="-12"/>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ussell, Mary" userId="94fba67a-0307-4fec-a5e0-077cb95bcc7e" providerId="ADAL" clId="{11390634-CC0C-4C02-A9CD-686EA0855A8D}"/>
    <pc:docChg chg="modSld">
      <pc:chgData name="Russell, Mary" userId="94fba67a-0307-4fec-a5e0-077cb95bcc7e" providerId="ADAL" clId="{11390634-CC0C-4C02-A9CD-686EA0855A8D}" dt="2023-11-14T17:06:38.222" v="0"/>
      <pc:docMkLst>
        <pc:docMk/>
      </pc:docMkLst>
      <pc:sldChg chg="modNotesTx">
        <pc:chgData name="Russell, Mary" userId="94fba67a-0307-4fec-a5e0-077cb95bcc7e" providerId="ADAL" clId="{11390634-CC0C-4C02-A9CD-686EA0855A8D}" dt="2023-11-14T17:06:38.222" v="0"/>
        <pc:sldMkLst>
          <pc:docMk/>
          <pc:sldMk cId="0" sldId="256"/>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9B88A8-A6A6-4B97-A54F-DE3FE30C80E5}" type="datetimeFigureOut">
              <a:rPr lang="en-US" smtClean="0"/>
              <a:t>11/14/2023</a:t>
            </a:fld>
            <a:endParaRPr lang="en-US"/>
          </a:p>
        </p:txBody>
      </p:sp>
      <p:sp>
        <p:nvSpPr>
          <p:cNvPr id="4" name="Slide Image Placeholder 3"/>
          <p:cNvSpPr>
            <a:spLocks noGrp="1" noRot="1" noChangeAspect="1"/>
          </p:cNvSpPr>
          <p:nvPr>
            <p:ph type="sldImg" idx="2"/>
          </p:nvPr>
        </p:nvSpPr>
        <p:spPr>
          <a:xfrm>
            <a:off x="1628775" y="1143000"/>
            <a:ext cx="36004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70A0F33-4F10-4E36-A2CB-547CE8B023CE}" type="slidenum">
              <a:rPr lang="en-US" smtClean="0"/>
              <a:t>‹#›</a:t>
            </a:fld>
            <a:endParaRPr lang="en-US"/>
          </a:p>
        </p:txBody>
      </p:sp>
    </p:spTree>
    <p:extLst>
      <p:ext uri="{BB962C8B-B14F-4D97-AF65-F5344CB8AC3E}">
        <p14:creationId xmlns:p14="http://schemas.microsoft.com/office/powerpoint/2010/main" val="16825343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Colors and background can be changed to match the theme of the project. Hight of slide MUST be 42 inches to fit the campus poster printer, the width can be changed to fit needs of the project. </a:t>
            </a:r>
            <a:r>
              <a:rPr lang="en-US" altLang="en-US"/>
              <a:t>To do this, select “design” tab, and click on “slide size” and then choose “custom slide size.” </a:t>
            </a:r>
          </a:p>
          <a:p>
            <a:endParaRPr lang="en-US"/>
          </a:p>
        </p:txBody>
      </p:sp>
      <p:sp>
        <p:nvSpPr>
          <p:cNvPr id="4" name="Slide Number Placeholder 3"/>
          <p:cNvSpPr>
            <a:spLocks noGrp="1"/>
          </p:cNvSpPr>
          <p:nvPr>
            <p:ph type="sldNum" sz="quarter" idx="5"/>
          </p:nvPr>
        </p:nvSpPr>
        <p:spPr/>
        <p:txBody>
          <a:bodyPr/>
          <a:lstStyle/>
          <a:p>
            <a:fld id="{B70A0F33-4F10-4E36-A2CB-547CE8B023CE}" type="slidenum">
              <a:rPr lang="en-US" smtClean="0"/>
              <a:t>1</a:t>
            </a:fld>
            <a:endParaRPr lang="en-US"/>
          </a:p>
        </p:txBody>
      </p:sp>
    </p:spTree>
    <p:extLst>
      <p:ext uri="{BB962C8B-B14F-4D97-AF65-F5344CB8AC3E}">
        <p14:creationId xmlns:p14="http://schemas.microsoft.com/office/powerpoint/2010/main" val="11231572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80123" y="10226675"/>
            <a:ext cx="32644556" cy="7054850"/>
          </a:xfrm>
        </p:spPr>
        <p:txBody>
          <a:bodyPr/>
          <a:lstStyle/>
          <a:p>
            <a:r>
              <a:rPr lang="en-US"/>
              <a:t>Click to edit Master title style</a:t>
            </a:r>
          </a:p>
        </p:txBody>
      </p:sp>
      <p:sp>
        <p:nvSpPr>
          <p:cNvPr id="3" name="Subtitle 2"/>
          <p:cNvSpPr>
            <a:spLocks noGrp="1"/>
          </p:cNvSpPr>
          <p:nvPr>
            <p:ph type="subTitle" idx="1"/>
          </p:nvPr>
        </p:nvSpPr>
        <p:spPr>
          <a:xfrm>
            <a:off x="5760244" y="18653125"/>
            <a:ext cx="26884313" cy="84137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p>
        </p:txBody>
      </p:sp>
    </p:spTree>
    <p:extLst>
      <p:ext uri="{BB962C8B-B14F-4D97-AF65-F5344CB8AC3E}">
        <p14:creationId xmlns:p14="http://schemas.microsoft.com/office/powerpoint/2010/main" val="4116898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32221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364135" y="2925764"/>
            <a:ext cx="8160544" cy="2633503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880122" y="2925764"/>
            <a:ext cx="24369713" cy="263350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30222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86924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33713" y="21153439"/>
            <a:ext cx="32644556" cy="653732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3033713" y="13952538"/>
            <a:ext cx="32644556" cy="720090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Tree>
    <p:extLst>
      <p:ext uri="{BB962C8B-B14F-4D97-AF65-F5344CB8AC3E}">
        <p14:creationId xmlns:p14="http://schemas.microsoft.com/office/powerpoint/2010/main" val="3921623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880123" y="9509126"/>
            <a:ext cx="16265128" cy="19751675"/>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9259550" y="9509126"/>
            <a:ext cx="16265129" cy="19751675"/>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70179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920479" y="1317625"/>
            <a:ext cx="34563844"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920478" y="7369176"/>
            <a:ext cx="16968788" cy="307022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920478" y="10439401"/>
            <a:ext cx="16968788" cy="18965863"/>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9509581" y="7369176"/>
            <a:ext cx="16974741" cy="307022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19509581" y="10439401"/>
            <a:ext cx="16974741" cy="18965863"/>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27972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364728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91680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478" y="1311275"/>
            <a:ext cx="12634913" cy="5576888"/>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15014972" y="1311275"/>
            <a:ext cx="21469350" cy="28093988"/>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920478" y="6888163"/>
            <a:ext cx="12634913" cy="22517100"/>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Tree>
    <p:extLst>
      <p:ext uri="{BB962C8B-B14F-4D97-AF65-F5344CB8AC3E}">
        <p14:creationId xmlns:p14="http://schemas.microsoft.com/office/powerpoint/2010/main" val="33470628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27132" y="23042564"/>
            <a:ext cx="23043356" cy="2720975"/>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7527132" y="2941639"/>
            <a:ext cx="23043356" cy="19750087"/>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a:p>
        </p:txBody>
      </p:sp>
      <p:sp>
        <p:nvSpPr>
          <p:cNvPr id="4" name="Text Placeholder 3"/>
          <p:cNvSpPr>
            <a:spLocks noGrp="1"/>
          </p:cNvSpPr>
          <p:nvPr>
            <p:ph type="body" sz="half" idx="2"/>
          </p:nvPr>
        </p:nvSpPr>
        <p:spPr>
          <a:xfrm>
            <a:off x="7527132" y="25763539"/>
            <a:ext cx="23043356" cy="386238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Tree>
    <p:extLst>
      <p:ext uri="{BB962C8B-B14F-4D97-AF65-F5344CB8AC3E}">
        <p14:creationId xmlns:p14="http://schemas.microsoft.com/office/powerpoint/2010/main" val="2306702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5666EA-EC61-4B8F-9058-5A1FF730AB98}"/>
              </a:ext>
            </a:extLst>
          </p:cNvPr>
          <p:cNvSpPr>
            <a:spLocks noGrp="1" noChangeArrowheads="1"/>
          </p:cNvSpPr>
          <p:nvPr>
            <p:ph type="title"/>
          </p:nvPr>
        </p:nvSpPr>
        <p:spPr bwMode="auto">
          <a:xfrm>
            <a:off x="2880123" y="2925763"/>
            <a:ext cx="32644556"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80709" tIns="240355" rIns="480709" bIns="240355"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85E87A53-86AC-41BE-91F5-C4CA7DB2EA70}"/>
              </a:ext>
            </a:extLst>
          </p:cNvPr>
          <p:cNvSpPr>
            <a:spLocks noGrp="1" noChangeArrowheads="1"/>
          </p:cNvSpPr>
          <p:nvPr>
            <p:ph type="body" idx="1"/>
          </p:nvPr>
        </p:nvSpPr>
        <p:spPr bwMode="auto">
          <a:xfrm>
            <a:off x="2880123" y="9509126"/>
            <a:ext cx="32644556" cy="1975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80709" tIns="240355" rIns="480709" bIns="240355"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20" descr="Papyrus">
            <a:extLst>
              <a:ext uri="{FF2B5EF4-FFF2-40B4-BE49-F238E27FC236}">
                <a16:creationId xmlns:a16="http://schemas.microsoft.com/office/drawing/2014/main" id="{6B531FE9-33E7-44FE-875A-59E9AF9C0E40}"/>
              </a:ext>
            </a:extLst>
          </p:cNvPr>
          <p:cNvSpPr>
            <a:spLocks noChangeArrowheads="1"/>
          </p:cNvSpPr>
          <p:nvPr userDrawn="1"/>
        </p:nvSpPr>
        <p:spPr bwMode="auto">
          <a:xfrm>
            <a:off x="694135" y="919164"/>
            <a:ext cx="37021294" cy="31080075"/>
          </a:xfrm>
          <a:prstGeom prst="rect">
            <a:avLst/>
          </a:prstGeom>
          <a:blipFill dpi="0" rotWithShape="0">
            <a:blip r:embed="rId13">
              <a:alphaModFix amt="50000"/>
            </a:blip>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endParaRPr lang="en-US" altLang="en-US" sz="18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605213" rtl="0" eaLnBrk="0" fontAlgn="base" hangingPunct="0">
        <a:spcBef>
          <a:spcPct val="0"/>
        </a:spcBef>
        <a:spcAft>
          <a:spcPct val="0"/>
        </a:spcAft>
        <a:defRPr sz="17325">
          <a:solidFill>
            <a:schemeClr val="bg1"/>
          </a:solidFill>
          <a:latin typeface="+mj-lt"/>
          <a:ea typeface="+mj-ea"/>
          <a:cs typeface="+mj-cs"/>
        </a:defRPr>
      </a:lvl1pPr>
      <a:lvl2pPr algn="ctr" defTabSz="3605213" rtl="0" eaLnBrk="0" fontAlgn="base" hangingPunct="0">
        <a:spcBef>
          <a:spcPct val="0"/>
        </a:spcBef>
        <a:spcAft>
          <a:spcPct val="0"/>
        </a:spcAft>
        <a:defRPr sz="17325">
          <a:solidFill>
            <a:schemeClr val="bg1"/>
          </a:solidFill>
          <a:latin typeface="Arial" charset="0"/>
          <a:ea typeface="ＭＳ Ｐゴシック" pitchFamily="84" charset="-128"/>
        </a:defRPr>
      </a:lvl2pPr>
      <a:lvl3pPr algn="ctr" defTabSz="3605213" rtl="0" eaLnBrk="0" fontAlgn="base" hangingPunct="0">
        <a:spcBef>
          <a:spcPct val="0"/>
        </a:spcBef>
        <a:spcAft>
          <a:spcPct val="0"/>
        </a:spcAft>
        <a:defRPr sz="17325">
          <a:solidFill>
            <a:schemeClr val="bg1"/>
          </a:solidFill>
          <a:latin typeface="Arial" charset="0"/>
          <a:ea typeface="ＭＳ Ｐゴシック" pitchFamily="84" charset="-128"/>
        </a:defRPr>
      </a:lvl3pPr>
      <a:lvl4pPr algn="ctr" defTabSz="3605213" rtl="0" eaLnBrk="0" fontAlgn="base" hangingPunct="0">
        <a:spcBef>
          <a:spcPct val="0"/>
        </a:spcBef>
        <a:spcAft>
          <a:spcPct val="0"/>
        </a:spcAft>
        <a:defRPr sz="17325">
          <a:solidFill>
            <a:schemeClr val="bg1"/>
          </a:solidFill>
          <a:latin typeface="Arial" charset="0"/>
          <a:ea typeface="ＭＳ Ｐゴシック" pitchFamily="84" charset="-128"/>
        </a:defRPr>
      </a:lvl4pPr>
      <a:lvl5pPr algn="ctr" defTabSz="3605213" rtl="0" eaLnBrk="0" fontAlgn="base" hangingPunct="0">
        <a:spcBef>
          <a:spcPct val="0"/>
        </a:spcBef>
        <a:spcAft>
          <a:spcPct val="0"/>
        </a:spcAft>
        <a:defRPr sz="17325">
          <a:solidFill>
            <a:schemeClr val="bg1"/>
          </a:solidFill>
          <a:latin typeface="Arial" charset="0"/>
          <a:ea typeface="ＭＳ Ｐゴシック" pitchFamily="84" charset="-128"/>
        </a:defRPr>
      </a:lvl5pPr>
      <a:lvl6pPr marL="342900" algn="ctr" defTabSz="3605213" rtl="0" fontAlgn="base">
        <a:spcBef>
          <a:spcPct val="0"/>
        </a:spcBef>
        <a:spcAft>
          <a:spcPct val="0"/>
        </a:spcAft>
        <a:defRPr sz="17325">
          <a:solidFill>
            <a:schemeClr val="bg1"/>
          </a:solidFill>
          <a:latin typeface="Arial" charset="0"/>
          <a:ea typeface="ＭＳ Ｐゴシック" pitchFamily="84" charset="-128"/>
        </a:defRPr>
      </a:lvl6pPr>
      <a:lvl7pPr marL="685800" algn="ctr" defTabSz="3605213" rtl="0" fontAlgn="base">
        <a:spcBef>
          <a:spcPct val="0"/>
        </a:spcBef>
        <a:spcAft>
          <a:spcPct val="0"/>
        </a:spcAft>
        <a:defRPr sz="17325">
          <a:solidFill>
            <a:schemeClr val="bg1"/>
          </a:solidFill>
          <a:latin typeface="Arial" charset="0"/>
          <a:ea typeface="ＭＳ Ｐゴシック" pitchFamily="84" charset="-128"/>
        </a:defRPr>
      </a:lvl7pPr>
      <a:lvl8pPr marL="1028700" algn="ctr" defTabSz="3605213" rtl="0" fontAlgn="base">
        <a:spcBef>
          <a:spcPct val="0"/>
        </a:spcBef>
        <a:spcAft>
          <a:spcPct val="0"/>
        </a:spcAft>
        <a:defRPr sz="17325">
          <a:solidFill>
            <a:schemeClr val="bg1"/>
          </a:solidFill>
          <a:latin typeface="Arial" charset="0"/>
          <a:ea typeface="ＭＳ Ｐゴシック" pitchFamily="84" charset="-128"/>
        </a:defRPr>
      </a:lvl8pPr>
      <a:lvl9pPr marL="1371600" algn="ctr" defTabSz="3605213" rtl="0" fontAlgn="base">
        <a:spcBef>
          <a:spcPct val="0"/>
        </a:spcBef>
        <a:spcAft>
          <a:spcPct val="0"/>
        </a:spcAft>
        <a:defRPr sz="17325">
          <a:solidFill>
            <a:schemeClr val="bg1"/>
          </a:solidFill>
          <a:latin typeface="Arial" charset="0"/>
          <a:ea typeface="ＭＳ Ｐゴシック" pitchFamily="84" charset="-128"/>
        </a:defRPr>
      </a:lvl9pPr>
    </p:titleStyle>
    <p:bodyStyle>
      <a:lvl1pPr marL="1352550" indent="-1352550" algn="l" defTabSz="3605213" rtl="0" eaLnBrk="0" fontAlgn="base" hangingPunct="0">
        <a:spcBef>
          <a:spcPct val="20000"/>
        </a:spcBef>
        <a:spcAft>
          <a:spcPct val="0"/>
        </a:spcAft>
        <a:buChar char="•"/>
        <a:defRPr sz="12600">
          <a:solidFill>
            <a:schemeClr val="bg1"/>
          </a:solidFill>
          <a:latin typeface="+mn-lt"/>
          <a:ea typeface="+mn-ea"/>
          <a:cs typeface="+mn-cs"/>
        </a:defRPr>
      </a:lvl1pPr>
      <a:lvl2pPr marL="2928938" indent="-1126331" algn="l" defTabSz="3605213" rtl="0" eaLnBrk="0" fontAlgn="base" hangingPunct="0">
        <a:spcBef>
          <a:spcPct val="20000"/>
        </a:spcBef>
        <a:spcAft>
          <a:spcPct val="0"/>
        </a:spcAft>
        <a:buChar char="–"/>
        <a:defRPr sz="11025">
          <a:solidFill>
            <a:schemeClr val="bg1"/>
          </a:solidFill>
          <a:latin typeface="+mn-lt"/>
          <a:ea typeface="+mn-ea"/>
        </a:defRPr>
      </a:lvl2pPr>
      <a:lvl3pPr marL="4506516" indent="-901304" algn="l" defTabSz="3605213" rtl="0" eaLnBrk="0" fontAlgn="base" hangingPunct="0">
        <a:spcBef>
          <a:spcPct val="20000"/>
        </a:spcBef>
        <a:spcAft>
          <a:spcPct val="0"/>
        </a:spcAft>
        <a:buChar char="•"/>
        <a:defRPr sz="9450">
          <a:solidFill>
            <a:schemeClr val="bg1"/>
          </a:solidFill>
          <a:latin typeface="+mn-lt"/>
          <a:ea typeface="+mn-ea"/>
        </a:defRPr>
      </a:lvl3pPr>
      <a:lvl4pPr marL="6309122" indent="-901304" algn="l" defTabSz="3605213" rtl="0" eaLnBrk="0" fontAlgn="base" hangingPunct="0">
        <a:spcBef>
          <a:spcPct val="20000"/>
        </a:spcBef>
        <a:spcAft>
          <a:spcPct val="0"/>
        </a:spcAft>
        <a:buChar char="–"/>
        <a:defRPr sz="7875">
          <a:solidFill>
            <a:schemeClr val="bg1"/>
          </a:solidFill>
          <a:latin typeface="+mn-lt"/>
          <a:ea typeface="+mn-ea"/>
        </a:defRPr>
      </a:lvl4pPr>
      <a:lvl5pPr marL="8111729" indent="-901304" algn="l" defTabSz="3605213" rtl="0" eaLnBrk="0" fontAlgn="base" hangingPunct="0">
        <a:spcBef>
          <a:spcPct val="20000"/>
        </a:spcBef>
        <a:spcAft>
          <a:spcPct val="0"/>
        </a:spcAft>
        <a:buChar char="»"/>
        <a:defRPr sz="7875">
          <a:solidFill>
            <a:schemeClr val="bg1"/>
          </a:solidFill>
          <a:latin typeface="+mn-lt"/>
          <a:ea typeface="+mn-ea"/>
        </a:defRPr>
      </a:lvl5pPr>
      <a:lvl6pPr marL="8454629" indent="-901304" algn="l" defTabSz="3605213" rtl="0" fontAlgn="base">
        <a:spcBef>
          <a:spcPct val="20000"/>
        </a:spcBef>
        <a:spcAft>
          <a:spcPct val="0"/>
        </a:spcAft>
        <a:buChar char="»"/>
        <a:defRPr sz="7875">
          <a:solidFill>
            <a:schemeClr val="bg1"/>
          </a:solidFill>
          <a:latin typeface="+mn-lt"/>
          <a:ea typeface="+mn-ea"/>
        </a:defRPr>
      </a:lvl6pPr>
      <a:lvl7pPr marL="8797529" indent="-901304" algn="l" defTabSz="3605213" rtl="0" fontAlgn="base">
        <a:spcBef>
          <a:spcPct val="20000"/>
        </a:spcBef>
        <a:spcAft>
          <a:spcPct val="0"/>
        </a:spcAft>
        <a:buChar char="»"/>
        <a:defRPr sz="7875">
          <a:solidFill>
            <a:schemeClr val="bg1"/>
          </a:solidFill>
          <a:latin typeface="+mn-lt"/>
          <a:ea typeface="+mn-ea"/>
        </a:defRPr>
      </a:lvl7pPr>
      <a:lvl8pPr marL="9140429" indent="-901304" algn="l" defTabSz="3605213" rtl="0" fontAlgn="base">
        <a:spcBef>
          <a:spcPct val="20000"/>
        </a:spcBef>
        <a:spcAft>
          <a:spcPct val="0"/>
        </a:spcAft>
        <a:buChar char="»"/>
        <a:defRPr sz="7875">
          <a:solidFill>
            <a:schemeClr val="bg1"/>
          </a:solidFill>
          <a:latin typeface="+mn-lt"/>
          <a:ea typeface="+mn-ea"/>
        </a:defRPr>
      </a:lvl8pPr>
      <a:lvl9pPr marL="9483329" indent="-901304" algn="l" defTabSz="3605213" rtl="0" fontAlgn="base">
        <a:spcBef>
          <a:spcPct val="20000"/>
        </a:spcBef>
        <a:spcAft>
          <a:spcPct val="0"/>
        </a:spcAft>
        <a:buChar char="»"/>
        <a:defRPr sz="7875">
          <a:solidFill>
            <a:schemeClr val="bg1"/>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8">
            <a:extLst>
              <a:ext uri="{FF2B5EF4-FFF2-40B4-BE49-F238E27FC236}">
                <a16:creationId xmlns:a16="http://schemas.microsoft.com/office/drawing/2014/main" id="{0D6C57D8-AE5C-45F8-8DB3-E06304E808B8}"/>
              </a:ext>
            </a:extLst>
          </p:cNvPr>
          <p:cNvSpPr txBox="1">
            <a:spLocks noChangeArrowheads="1"/>
          </p:cNvSpPr>
          <p:nvPr/>
        </p:nvSpPr>
        <p:spPr bwMode="auto">
          <a:xfrm>
            <a:off x="697707" y="1447800"/>
            <a:ext cx="37021294" cy="3017520"/>
          </a:xfrm>
          <a:prstGeom prst="rect">
            <a:avLst/>
          </a:prstGeom>
          <a:gradFill rotWithShape="0">
            <a:gsLst>
              <a:gs pos="0">
                <a:srgbClr val="05234B"/>
              </a:gs>
              <a:gs pos="50000">
                <a:srgbClr val="314A6B"/>
              </a:gs>
              <a:gs pos="100000">
                <a:srgbClr val="05234B"/>
              </a:gs>
            </a:gsLst>
            <a:lin ang="0" scaled="1"/>
          </a:gradFill>
          <a:ln>
            <a:noFill/>
          </a:ln>
          <a:extLst>
            <a:ext uri="{91240B29-F687-4F45-9708-019B960494DF}">
              <a14:hiddenLine xmlns:a14="http://schemas.microsoft.com/office/drawing/2010/main" w="101600">
                <a:solidFill>
                  <a:srgbClr val="000000"/>
                </a:solidFill>
                <a:miter lim="800000"/>
                <a:headEnd/>
                <a:tailEnd/>
              </a14:hiddenLine>
            </a:ext>
          </a:extLst>
        </p:spPr>
        <p:txBody>
          <a:bodyPr lIns="171450" tIns="171450" rIns="171450" bIns="171450"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sz="5625" b="1">
                <a:solidFill>
                  <a:schemeClr val="bg1"/>
                </a:solidFill>
              </a:rPr>
              <a:t>Enter Poster Title Here</a:t>
            </a:r>
          </a:p>
          <a:p>
            <a:pPr algn="ctr"/>
            <a:r>
              <a:rPr lang="en-US" altLang="en-US" sz="4125">
                <a:solidFill>
                  <a:srgbClr val="BFDCFF"/>
                </a:solidFill>
              </a:rPr>
              <a:t>Authors Names</a:t>
            </a:r>
          </a:p>
          <a:p>
            <a:pPr algn="ctr"/>
            <a:r>
              <a:rPr lang="en-US" altLang="en-US" sz="4125">
                <a:solidFill>
                  <a:srgbClr val="BFDCFF"/>
                </a:solidFill>
              </a:rPr>
              <a:t>Names, Location, etc.</a:t>
            </a:r>
          </a:p>
        </p:txBody>
      </p:sp>
      <p:pic>
        <p:nvPicPr>
          <p:cNvPr id="2051" name="Picture 26" descr="KSUlogo-WhiteGold">
            <a:extLst>
              <a:ext uri="{FF2B5EF4-FFF2-40B4-BE49-F238E27FC236}">
                <a16:creationId xmlns:a16="http://schemas.microsoft.com/office/drawing/2014/main" id="{86067A52-1F5F-42A0-8178-867A43452CD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1981200"/>
            <a:ext cx="4456510" cy="1396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Text Box 62">
            <a:extLst>
              <a:ext uri="{FF2B5EF4-FFF2-40B4-BE49-F238E27FC236}">
                <a16:creationId xmlns:a16="http://schemas.microsoft.com/office/drawing/2014/main" id="{A2F3A87A-2D21-4A58-A98F-64A44913BD58}"/>
              </a:ext>
            </a:extLst>
          </p:cNvPr>
          <p:cNvSpPr txBox="1">
            <a:spLocks noChangeArrowheads="1"/>
          </p:cNvSpPr>
          <p:nvPr/>
        </p:nvSpPr>
        <p:spPr bwMode="auto">
          <a:xfrm>
            <a:off x="20076319" y="6629400"/>
            <a:ext cx="7603331" cy="770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171450" tIns="82296" rIns="171450" bIns="82296"/>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sz="4000" dirty="0">
                <a:solidFill>
                  <a:srgbClr val="05234B"/>
                </a:solidFill>
                <a:cs typeface="Arial" panose="020B0604020202020204" pitchFamily="34" charset="0"/>
              </a:rPr>
              <a:t>Caption Text (to appear below image)</a:t>
            </a:r>
          </a:p>
        </p:txBody>
      </p:sp>
      <p:sp>
        <p:nvSpPr>
          <p:cNvPr id="2053" name="Text Box 66">
            <a:extLst>
              <a:ext uri="{FF2B5EF4-FFF2-40B4-BE49-F238E27FC236}">
                <a16:creationId xmlns:a16="http://schemas.microsoft.com/office/drawing/2014/main" id="{47034952-EEC1-4655-9738-659D216730B3}"/>
              </a:ext>
            </a:extLst>
          </p:cNvPr>
          <p:cNvSpPr txBox="1">
            <a:spLocks noChangeArrowheads="1"/>
          </p:cNvSpPr>
          <p:nvPr/>
        </p:nvSpPr>
        <p:spPr bwMode="auto">
          <a:xfrm>
            <a:off x="20076319" y="19583400"/>
            <a:ext cx="7603331" cy="770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171450" tIns="82296" rIns="171450" bIns="82296"/>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sz="4000" dirty="0">
                <a:solidFill>
                  <a:srgbClr val="05234B"/>
                </a:solidFill>
                <a:cs typeface="Arial" panose="020B0604020202020204" pitchFamily="34" charset="0"/>
              </a:rPr>
              <a:t>Caption Text (to appear below image)</a:t>
            </a:r>
          </a:p>
        </p:txBody>
      </p:sp>
      <p:sp>
        <p:nvSpPr>
          <p:cNvPr id="2054" name="Text Box 67">
            <a:extLst>
              <a:ext uri="{FF2B5EF4-FFF2-40B4-BE49-F238E27FC236}">
                <a16:creationId xmlns:a16="http://schemas.microsoft.com/office/drawing/2014/main" id="{D8E0FEE3-ED3F-46B3-92A3-390CE8FBFE14}"/>
              </a:ext>
            </a:extLst>
          </p:cNvPr>
          <p:cNvSpPr txBox="1">
            <a:spLocks noChangeArrowheads="1"/>
          </p:cNvSpPr>
          <p:nvPr/>
        </p:nvSpPr>
        <p:spPr bwMode="auto">
          <a:xfrm>
            <a:off x="19771519" y="17545051"/>
            <a:ext cx="7863840" cy="822960"/>
          </a:xfrm>
          <a:prstGeom prst="rect">
            <a:avLst/>
          </a:prstGeom>
          <a:gradFill rotWithShape="0">
            <a:gsLst>
              <a:gs pos="0">
                <a:srgbClr val="05234B"/>
              </a:gs>
              <a:gs pos="50000">
                <a:srgbClr val="3B5272"/>
              </a:gs>
              <a:gs pos="100000">
                <a:srgbClr val="05234B"/>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sz="4500" b="1" dirty="0">
                <a:solidFill>
                  <a:schemeClr val="bg1"/>
                </a:solidFill>
              </a:rPr>
              <a:t>Chart/Graph/Image</a:t>
            </a:r>
            <a:endParaRPr lang="en-US" altLang="en-US" sz="1800" dirty="0">
              <a:solidFill>
                <a:schemeClr val="bg1"/>
              </a:solidFill>
            </a:endParaRPr>
          </a:p>
        </p:txBody>
      </p:sp>
      <p:sp>
        <p:nvSpPr>
          <p:cNvPr id="2055" name="Text Box 33">
            <a:extLst>
              <a:ext uri="{FF2B5EF4-FFF2-40B4-BE49-F238E27FC236}">
                <a16:creationId xmlns:a16="http://schemas.microsoft.com/office/drawing/2014/main" id="{CCB8A3B6-3ECC-42F6-BFF4-74EBCDA76037}"/>
              </a:ext>
            </a:extLst>
          </p:cNvPr>
          <p:cNvSpPr txBox="1">
            <a:spLocks noChangeArrowheads="1"/>
          </p:cNvSpPr>
          <p:nvPr/>
        </p:nvSpPr>
        <p:spPr bwMode="auto">
          <a:xfrm>
            <a:off x="1371601" y="15101888"/>
            <a:ext cx="7603331" cy="5456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171450" tIns="82296" rIns="171450" bIns="82296"/>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4000" dirty="0">
                <a:solidFill>
                  <a:srgbClr val="05234B"/>
                </a:solidFill>
                <a:cs typeface="Arial" panose="020B0604020202020204" pitchFamily="34" charset="0"/>
              </a:rPr>
              <a:t>Paragraph of text…. This is a separate text box from the header…. Make sure to select both boxes when repositioning on poster layout.</a:t>
            </a:r>
          </a:p>
        </p:txBody>
      </p:sp>
      <p:sp>
        <p:nvSpPr>
          <p:cNvPr id="2056" name="Text Box 34">
            <a:extLst>
              <a:ext uri="{FF2B5EF4-FFF2-40B4-BE49-F238E27FC236}">
                <a16:creationId xmlns:a16="http://schemas.microsoft.com/office/drawing/2014/main" id="{489D23ED-DEFC-4F4B-A4AE-A1EB1B739E3C}"/>
              </a:ext>
            </a:extLst>
          </p:cNvPr>
          <p:cNvSpPr txBox="1">
            <a:spLocks noChangeArrowheads="1"/>
          </p:cNvSpPr>
          <p:nvPr/>
        </p:nvSpPr>
        <p:spPr bwMode="auto">
          <a:xfrm>
            <a:off x="1066801" y="14272023"/>
            <a:ext cx="7863840" cy="822960"/>
          </a:xfrm>
          <a:prstGeom prst="rect">
            <a:avLst/>
          </a:prstGeom>
          <a:gradFill rotWithShape="0">
            <a:gsLst>
              <a:gs pos="0">
                <a:srgbClr val="05234B"/>
              </a:gs>
              <a:gs pos="50000">
                <a:srgbClr val="3B5272"/>
              </a:gs>
              <a:gs pos="100000">
                <a:srgbClr val="05234B"/>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sz="4500" b="1" dirty="0">
                <a:solidFill>
                  <a:schemeClr val="bg1"/>
                </a:solidFill>
              </a:rPr>
              <a:t>Methods</a:t>
            </a:r>
            <a:endParaRPr lang="en-US" altLang="en-US" sz="1800" dirty="0">
              <a:solidFill>
                <a:schemeClr val="bg1"/>
              </a:solidFill>
            </a:endParaRPr>
          </a:p>
        </p:txBody>
      </p:sp>
      <p:sp>
        <p:nvSpPr>
          <p:cNvPr id="2057" name="Text Box 57">
            <a:extLst>
              <a:ext uri="{FF2B5EF4-FFF2-40B4-BE49-F238E27FC236}">
                <a16:creationId xmlns:a16="http://schemas.microsoft.com/office/drawing/2014/main" id="{89CC04DF-9C98-4D03-BC16-CA0D5A5D85E2}"/>
              </a:ext>
            </a:extLst>
          </p:cNvPr>
          <p:cNvSpPr txBox="1">
            <a:spLocks noChangeArrowheads="1"/>
          </p:cNvSpPr>
          <p:nvPr/>
        </p:nvSpPr>
        <p:spPr bwMode="auto">
          <a:xfrm>
            <a:off x="10723960" y="15101888"/>
            <a:ext cx="7564040" cy="5399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171450" tIns="82296" rIns="171450" bIns="82296"/>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4000">
                <a:solidFill>
                  <a:srgbClr val="05234B"/>
                </a:solidFill>
                <a:cs typeface="Arial" panose="020B0604020202020204" pitchFamily="34" charset="0"/>
              </a:rPr>
              <a:t>Paragraph of text…. This is a separate text box from the header…. Make sure to select both boxes when repositioning on poster layout.</a:t>
            </a:r>
          </a:p>
        </p:txBody>
      </p:sp>
      <p:sp>
        <p:nvSpPr>
          <p:cNvPr id="2058" name="Text Box 58">
            <a:extLst>
              <a:ext uri="{FF2B5EF4-FFF2-40B4-BE49-F238E27FC236}">
                <a16:creationId xmlns:a16="http://schemas.microsoft.com/office/drawing/2014/main" id="{6FDF4924-8E7B-4F9A-97FD-07845D09C4A1}"/>
              </a:ext>
            </a:extLst>
          </p:cNvPr>
          <p:cNvSpPr txBox="1">
            <a:spLocks noChangeArrowheads="1"/>
          </p:cNvSpPr>
          <p:nvPr/>
        </p:nvSpPr>
        <p:spPr bwMode="auto">
          <a:xfrm>
            <a:off x="10419160" y="14272022"/>
            <a:ext cx="7863840" cy="822960"/>
          </a:xfrm>
          <a:prstGeom prst="rect">
            <a:avLst/>
          </a:prstGeom>
          <a:gradFill rotWithShape="0">
            <a:gsLst>
              <a:gs pos="0">
                <a:srgbClr val="05234B"/>
              </a:gs>
              <a:gs pos="50000">
                <a:srgbClr val="3B5272"/>
              </a:gs>
              <a:gs pos="100000">
                <a:srgbClr val="05234B"/>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sz="4500" b="1" dirty="0">
                <a:solidFill>
                  <a:schemeClr val="bg1"/>
                </a:solidFill>
              </a:rPr>
              <a:t>Claims/Findings</a:t>
            </a:r>
            <a:endParaRPr lang="en-US" altLang="en-US" sz="4500" dirty="0">
              <a:solidFill>
                <a:schemeClr val="bg1"/>
              </a:solidFill>
            </a:endParaRPr>
          </a:p>
        </p:txBody>
      </p:sp>
      <p:sp>
        <p:nvSpPr>
          <p:cNvPr id="2059" name="Text Box 69">
            <a:extLst>
              <a:ext uri="{FF2B5EF4-FFF2-40B4-BE49-F238E27FC236}">
                <a16:creationId xmlns:a16="http://schemas.microsoft.com/office/drawing/2014/main" id="{84329AB9-3C54-4B76-A734-1C91285C592F}"/>
              </a:ext>
            </a:extLst>
          </p:cNvPr>
          <p:cNvSpPr txBox="1">
            <a:spLocks noChangeArrowheads="1"/>
          </p:cNvSpPr>
          <p:nvPr/>
        </p:nvSpPr>
        <p:spPr bwMode="auto">
          <a:xfrm>
            <a:off x="29429869" y="15673388"/>
            <a:ext cx="7603331" cy="422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171450" tIns="82296" rIns="171450" bIns="82296"/>
          <a:lstStyle>
            <a:lvl1pPr>
              <a:defRPr sz="2400">
                <a:solidFill>
                  <a:schemeClr val="tx1"/>
                </a:solidFill>
                <a:latin typeface="Arial" panose="020B0604020202020204" pitchFamily="34" charset="0"/>
                <a:ea typeface="ＭＳ Ｐゴシック" panose="020B0600070205080204" pitchFamily="34" charset="-128"/>
              </a:defRPr>
            </a:lvl1pPr>
            <a:lvl2pPr>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4000">
                <a:solidFill>
                  <a:srgbClr val="05234B"/>
                </a:solidFill>
                <a:cs typeface="Arial" panose="020B0604020202020204" pitchFamily="34" charset="0"/>
              </a:rPr>
              <a:t>Bulleted Text (also separate text box):</a:t>
            </a:r>
          </a:p>
          <a:p>
            <a:pPr lvl="1">
              <a:buClr>
                <a:srgbClr val="8E8357"/>
              </a:buClr>
              <a:buFont typeface="Times" panose="02020603050405020304" pitchFamily="18" charset="0"/>
              <a:buChar char="•"/>
            </a:pPr>
            <a:r>
              <a:rPr lang="en-US" altLang="en-US" sz="4000">
                <a:solidFill>
                  <a:srgbClr val="05234B"/>
                </a:solidFill>
                <a:cs typeface="Arial" panose="020B0604020202020204" pitchFamily="34" charset="0"/>
              </a:rPr>
              <a:t>Bullet number 1</a:t>
            </a:r>
          </a:p>
          <a:p>
            <a:pPr lvl="1">
              <a:buClr>
                <a:srgbClr val="8E8357"/>
              </a:buClr>
              <a:buFont typeface="Times" panose="02020603050405020304" pitchFamily="18" charset="0"/>
              <a:buChar char="•"/>
            </a:pPr>
            <a:r>
              <a:rPr lang="en-US" altLang="en-US" sz="4000">
                <a:solidFill>
                  <a:srgbClr val="05234B"/>
                </a:solidFill>
                <a:cs typeface="Arial" panose="020B0604020202020204" pitchFamily="34" charset="0"/>
              </a:rPr>
              <a:t>Bullet number 2</a:t>
            </a:r>
          </a:p>
          <a:p>
            <a:pPr lvl="1">
              <a:buClr>
                <a:srgbClr val="8E8357"/>
              </a:buClr>
              <a:buFont typeface="Times" panose="02020603050405020304" pitchFamily="18" charset="0"/>
              <a:buChar char="•"/>
            </a:pPr>
            <a:r>
              <a:rPr lang="en-US" altLang="en-US" sz="4000">
                <a:solidFill>
                  <a:srgbClr val="05234B"/>
                </a:solidFill>
                <a:cs typeface="Arial" panose="020B0604020202020204" pitchFamily="34" charset="0"/>
              </a:rPr>
              <a:t>Bullet number 3</a:t>
            </a:r>
          </a:p>
          <a:p>
            <a:pPr lvl="1">
              <a:buClr>
                <a:srgbClr val="8E8357"/>
              </a:buClr>
              <a:buFont typeface="Times" panose="02020603050405020304" pitchFamily="18" charset="0"/>
              <a:buChar char="•"/>
            </a:pPr>
            <a:r>
              <a:rPr lang="en-US" altLang="en-US" sz="4000">
                <a:solidFill>
                  <a:srgbClr val="05234B"/>
                </a:solidFill>
                <a:cs typeface="Arial" panose="020B0604020202020204" pitchFamily="34" charset="0"/>
              </a:rPr>
              <a:t>Bullet number 4</a:t>
            </a:r>
          </a:p>
          <a:p>
            <a:endParaRPr lang="en-US" altLang="en-US" sz="4000">
              <a:solidFill>
                <a:srgbClr val="05234B"/>
              </a:solidFill>
              <a:cs typeface="Arial" panose="020B0604020202020204" pitchFamily="34" charset="0"/>
            </a:endParaRPr>
          </a:p>
        </p:txBody>
      </p:sp>
      <p:sp>
        <p:nvSpPr>
          <p:cNvPr id="2060" name="Text Box 70">
            <a:extLst>
              <a:ext uri="{FF2B5EF4-FFF2-40B4-BE49-F238E27FC236}">
                <a16:creationId xmlns:a16="http://schemas.microsoft.com/office/drawing/2014/main" id="{346E31D5-1758-4FC1-B044-24BA50FCD1ED}"/>
              </a:ext>
            </a:extLst>
          </p:cNvPr>
          <p:cNvSpPr txBox="1">
            <a:spLocks noChangeArrowheads="1"/>
          </p:cNvSpPr>
          <p:nvPr/>
        </p:nvSpPr>
        <p:spPr bwMode="auto">
          <a:xfrm>
            <a:off x="29125069" y="14843523"/>
            <a:ext cx="7863840" cy="822960"/>
          </a:xfrm>
          <a:prstGeom prst="rect">
            <a:avLst/>
          </a:prstGeom>
          <a:gradFill rotWithShape="0">
            <a:gsLst>
              <a:gs pos="0">
                <a:srgbClr val="05234B"/>
              </a:gs>
              <a:gs pos="50000">
                <a:srgbClr val="3B5272"/>
              </a:gs>
              <a:gs pos="100000">
                <a:srgbClr val="05234B"/>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sz="4500" b="1" dirty="0">
                <a:solidFill>
                  <a:schemeClr val="bg1"/>
                </a:solidFill>
              </a:rPr>
              <a:t>Conclusions</a:t>
            </a:r>
            <a:endParaRPr lang="en-US" altLang="en-US" sz="1800" dirty="0">
              <a:solidFill>
                <a:schemeClr val="bg1"/>
              </a:solidFill>
            </a:endParaRPr>
          </a:p>
        </p:txBody>
      </p:sp>
      <p:sp>
        <p:nvSpPr>
          <p:cNvPr id="2061" name="Text Box 9">
            <a:extLst>
              <a:ext uri="{FF2B5EF4-FFF2-40B4-BE49-F238E27FC236}">
                <a16:creationId xmlns:a16="http://schemas.microsoft.com/office/drawing/2014/main" id="{438844B4-1498-4459-A7F3-DA7DD768FC8D}"/>
              </a:ext>
            </a:extLst>
          </p:cNvPr>
          <p:cNvSpPr txBox="1">
            <a:spLocks noChangeArrowheads="1"/>
          </p:cNvSpPr>
          <p:nvPr/>
        </p:nvSpPr>
        <p:spPr bwMode="auto">
          <a:xfrm>
            <a:off x="1371601" y="6629400"/>
            <a:ext cx="7603331" cy="3056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171450" tIns="82296" rIns="171450" bIns="82296"/>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4000" dirty="0">
                <a:solidFill>
                  <a:srgbClr val="05234B"/>
                </a:solidFill>
                <a:cs typeface="Arial" panose="020B0604020202020204" pitchFamily="34" charset="0"/>
              </a:rPr>
              <a:t>Paragraph of text…. This is a separate text box from the header…. Make sure to select both boxes when repositioning on poster layout.</a:t>
            </a:r>
          </a:p>
        </p:txBody>
      </p:sp>
      <p:sp>
        <p:nvSpPr>
          <p:cNvPr id="2062" name="Text Box 30">
            <a:extLst>
              <a:ext uri="{FF2B5EF4-FFF2-40B4-BE49-F238E27FC236}">
                <a16:creationId xmlns:a16="http://schemas.microsoft.com/office/drawing/2014/main" id="{BB73F10E-FB9D-4143-BC05-DEB66BEC1E29}"/>
              </a:ext>
            </a:extLst>
          </p:cNvPr>
          <p:cNvSpPr txBox="1">
            <a:spLocks noChangeArrowheads="1"/>
          </p:cNvSpPr>
          <p:nvPr/>
        </p:nvSpPr>
        <p:spPr bwMode="auto">
          <a:xfrm>
            <a:off x="1066800" y="5334000"/>
            <a:ext cx="7863840" cy="822960"/>
          </a:xfrm>
          <a:prstGeom prst="rect">
            <a:avLst/>
          </a:prstGeom>
          <a:gradFill rotWithShape="0">
            <a:gsLst>
              <a:gs pos="0">
                <a:srgbClr val="05234B"/>
              </a:gs>
              <a:gs pos="50000">
                <a:srgbClr val="3B5272"/>
              </a:gs>
              <a:gs pos="100000">
                <a:srgbClr val="05234B"/>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sz="4050" b="1" dirty="0">
                <a:solidFill>
                  <a:schemeClr val="bg1"/>
                </a:solidFill>
              </a:rPr>
              <a:t>Purpose/Research Question</a:t>
            </a:r>
          </a:p>
        </p:txBody>
      </p:sp>
      <p:sp>
        <p:nvSpPr>
          <p:cNvPr id="2063" name="Text Box 55">
            <a:extLst>
              <a:ext uri="{FF2B5EF4-FFF2-40B4-BE49-F238E27FC236}">
                <a16:creationId xmlns:a16="http://schemas.microsoft.com/office/drawing/2014/main" id="{BB84BE50-481F-406B-81C3-6027E0689190}"/>
              </a:ext>
            </a:extLst>
          </p:cNvPr>
          <p:cNvSpPr txBox="1">
            <a:spLocks noChangeArrowheads="1"/>
          </p:cNvSpPr>
          <p:nvPr/>
        </p:nvSpPr>
        <p:spPr bwMode="auto">
          <a:xfrm>
            <a:off x="10723960" y="6629400"/>
            <a:ext cx="7603331" cy="3056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171450" tIns="82296" rIns="171450" bIns="82296"/>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4000" dirty="0">
                <a:solidFill>
                  <a:srgbClr val="05234B"/>
                </a:solidFill>
                <a:cs typeface="Arial" panose="020B0604020202020204" pitchFamily="34" charset="0"/>
              </a:rPr>
              <a:t>Paragraph of text…. This is a separate text box from the header…. Make sure to select both boxes when repositioning on poster layout.</a:t>
            </a:r>
          </a:p>
        </p:txBody>
      </p:sp>
      <p:sp>
        <p:nvSpPr>
          <p:cNvPr id="2064" name="Text Box 56">
            <a:extLst>
              <a:ext uri="{FF2B5EF4-FFF2-40B4-BE49-F238E27FC236}">
                <a16:creationId xmlns:a16="http://schemas.microsoft.com/office/drawing/2014/main" id="{8AE08C84-A23A-4F82-8516-EA517B9F07F1}"/>
              </a:ext>
            </a:extLst>
          </p:cNvPr>
          <p:cNvSpPr txBox="1">
            <a:spLocks noChangeArrowheads="1"/>
          </p:cNvSpPr>
          <p:nvPr/>
        </p:nvSpPr>
        <p:spPr bwMode="auto">
          <a:xfrm>
            <a:off x="10419159" y="5334000"/>
            <a:ext cx="7863840" cy="822960"/>
          </a:xfrm>
          <a:prstGeom prst="rect">
            <a:avLst/>
          </a:prstGeom>
          <a:gradFill rotWithShape="0">
            <a:gsLst>
              <a:gs pos="0">
                <a:srgbClr val="05234B"/>
              </a:gs>
              <a:gs pos="50000">
                <a:srgbClr val="3B5272"/>
              </a:gs>
              <a:gs pos="100000">
                <a:srgbClr val="05234B"/>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sz="4500" b="1" dirty="0">
                <a:solidFill>
                  <a:schemeClr val="bg1"/>
                </a:solidFill>
              </a:rPr>
              <a:t>Claims/Findings</a:t>
            </a:r>
            <a:endParaRPr lang="en-US" altLang="en-US" sz="4500" dirty="0">
              <a:solidFill>
                <a:schemeClr val="bg1"/>
              </a:solidFill>
            </a:endParaRPr>
          </a:p>
        </p:txBody>
      </p:sp>
      <p:sp>
        <p:nvSpPr>
          <p:cNvPr id="2065" name="Text Box 63">
            <a:extLst>
              <a:ext uri="{FF2B5EF4-FFF2-40B4-BE49-F238E27FC236}">
                <a16:creationId xmlns:a16="http://schemas.microsoft.com/office/drawing/2014/main" id="{CD0950B2-8617-42BC-834B-7565314D3DC7}"/>
              </a:ext>
            </a:extLst>
          </p:cNvPr>
          <p:cNvSpPr txBox="1">
            <a:spLocks noChangeArrowheads="1"/>
          </p:cNvSpPr>
          <p:nvPr/>
        </p:nvSpPr>
        <p:spPr bwMode="auto">
          <a:xfrm>
            <a:off x="19771518" y="5334000"/>
            <a:ext cx="7863840" cy="822960"/>
          </a:xfrm>
          <a:prstGeom prst="rect">
            <a:avLst/>
          </a:prstGeom>
          <a:gradFill rotWithShape="0">
            <a:gsLst>
              <a:gs pos="0">
                <a:srgbClr val="05234B"/>
              </a:gs>
              <a:gs pos="50000">
                <a:srgbClr val="3B5272"/>
              </a:gs>
              <a:gs pos="100000">
                <a:srgbClr val="05234B"/>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sz="4500" b="1" dirty="0">
                <a:solidFill>
                  <a:schemeClr val="bg1"/>
                </a:solidFill>
              </a:rPr>
              <a:t>Chart/Graph/Image</a:t>
            </a:r>
            <a:endParaRPr lang="en-US" altLang="en-US" sz="1800" dirty="0">
              <a:solidFill>
                <a:schemeClr val="bg1"/>
              </a:solidFill>
            </a:endParaRPr>
          </a:p>
        </p:txBody>
      </p:sp>
      <p:sp>
        <p:nvSpPr>
          <p:cNvPr id="2066" name="Text Box 72">
            <a:extLst>
              <a:ext uri="{FF2B5EF4-FFF2-40B4-BE49-F238E27FC236}">
                <a16:creationId xmlns:a16="http://schemas.microsoft.com/office/drawing/2014/main" id="{C0726A1F-B6E2-4253-8D58-DFB7ADD9E98A}"/>
              </a:ext>
            </a:extLst>
          </p:cNvPr>
          <p:cNvSpPr txBox="1">
            <a:spLocks noChangeArrowheads="1"/>
          </p:cNvSpPr>
          <p:nvPr/>
        </p:nvSpPr>
        <p:spPr bwMode="auto">
          <a:xfrm>
            <a:off x="29429869" y="6553200"/>
            <a:ext cx="7603331" cy="3056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171450" tIns="82296" rIns="171450" bIns="82296"/>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4000" dirty="0">
                <a:solidFill>
                  <a:srgbClr val="05234B"/>
                </a:solidFill>
                <a:cs typeface="Arial" panose="020B0604020202020204" pitchFamily="34" charset="0"/>
              </a:rPr>
              <a:t>Paragraph of text…. This is a separate text box from the header…. Make sure to select both boxes when repositioning on poster layout.</a:t>
            </a:r>
          </a:p>
        </p:txBody>
      </p:sp>
      <p:sp>
        <p:nvSpPr>
          <p:cNvPr id="2067" name="Text Box 73">
            <a:extLst>
              <a:ext uri="{FF2B5EF4-FFF2-40B4-BE49-F238E27FC236}">
                <a16:creationId xmlns:a16="http://schemas.microsoft.com/office/drawing/2014/main" id="{1CADA62C-B72B-4B98-A26C-3FB8739AA325}"/>
              </a:ext>
            </a:extLst>
          </p:cNvPr>
          <p:cNvSpPr txBox="1">
            <a:spLocks noChangeArrowheads="1"/>
          </p:cNvSpPr>
          <p:nvPr/>
        </p:nvSpPr>
        <p:spPr bwMode="auto">
          <a:xfrm>
            <a:off x="29125068" y="5334000"/>
            <a:ext cx="7863840" cy="822960"/>
          </a:xfrm>
          <a:prstGeom prst="rect">
            <a:avLst/>
          </a:prstGeom>
          <a:gradFill rotWithShape="0">
            <a:gsLst>
              <a:gs pos="0">
                <a:srgbClr val="05234B"/>
              </a:gs>
              <a:gs pos="50000">
                <a:srgbClr val="3B5272"/>
              </a:gs>
              <a:gs pos="100000">
                <a:srgbClr val="05234B"/>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sz="4500" b="1" dirty="0">
                <a:solidFill>
                  <a:schemeClr val="bg1"/>
                </a:solidFill>
              </a:rPr>
              <a:t>Claims/Findings</a:t>
            </a:r>
            <a:endParaRPr lang="en-US" altLang="en-US" sz="1800" dirty="0">
              <a:solidFill>
                <a:schemeClr val="bg1"/>
              </a:solidFill>
            </a:endParaRPr>
          </a:p>
        </p:txBody>
      </p:sp>
      <p:sp>
        <p:nvSpPr>
          <p:cNvPr id="2068" name="Text Box 36">
            <a:extLst>
              <a:ext uri="{FF2B5EF4-FFF2-40B4-BE49-F238E27FC236}">
                <a16:creationId xmlns:a16="http://schemas.microsoft.com/office/drawing/2014/main" id="{07DAFAB6-6D50-43C0-9250-C9DD4136506F}"/>
              </a:ext>
            </a:extLst>
          </p:cNvPr>
          <p:cNvSpPr txBox="1">
            <a:spLocks noChangeArrowheads="1"/>
          </p:cNvSpPr>
          <p:nvPr/>
        </p:nvSpPr>
        <p:spPr bwMode="auto">
          <a:xfrm>
            <a:off x="1371601" y="22974300"/>
            <a:ext cx="7603331" cy="422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171450" tIns="82296" rIns="171450" bIns="82296"/>
          <a:lstStyle>
            <a:lvl1pPr>
              <a:defRPr sz="2400">
                <a:solidFill>
                  <a:schemeClr val="tx1"/>
                </a:solidFill>
                <a:latin typeface="Arial" panose="020B0604020202020204" pitchFamily="34" charset="0"/>
                <a:ea typeface="ＭＳ Ｐゴシック" panose="020B0600070205080204" pitchFamily="34" charset="-128"/>
              </a:defRPr>
            </a:lvl1pPr>
            <a:lvl2pPr>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4000">
                <a:solidFill>
                  <a:srgbClr val="05234B"/>
                </a:solidFill>
                <a:cs typeface="Arial" panose="020B0604020202020204" pitchFamily="34" charset="0"/>
              </a:rPr>
              <a:t>Bulleted Text (also separate text box):</a:t>
            </a:r>
          </a:p>
          <a:p>
            <a:pPr lvl="1">
              <a:buClr>
                <a:srgbClr val="8E8357"/>
              </a:buClr>
              <a:buFont typeface="Times" panose="02020603050405020304" pitchFamily="18" charset="0"/>
              <a:buChar char="•"/>
            </a:pPr>
            <a:r>
              <a:rPr lang="en-US" altLang="en-US" sz="4000">
                <a:solidFill>
                  <a:srgbClr val="05234B"/>
                </a:solidFill>
                <a:cs typeface="Arial" panose="020B0604020202020204" pitchFamily="34" charset="0"/>
              </a:rPr>
              <a:t>Bullet number 1</a:t>
            </a:r>
          </a:p>
          <a:p>
            <a:pPr lvl="1">
              <a:buClr>
                <a:srgbClr val="8E8357"/>
              </a:buClr>
              <a:buFont typeface="Times" panose="02020603050405020304" pitchFamily="18" charset="0"/>
              <a:buChar char="•"/>
            </a:pPr>
            <a:r>
              <a:rPr lang="en-US" altLang="en-US" sz="4000">
                <a:solidFill>
                  <a:srgbClr val="05234B"/>
                </a:solidFill>
                <a:cs typeface="Arial" panose="020B0604020202020204" pitchFamily="34" charset="0"/>
              </a:rPr>
              <a:t>Bullet number 2</a:t>
            </a:r>
          </a:p>
          <a:p>
            <a:pPr lvl="1">
              <a:buClr>
                <a:srgbClr val="8E8357"/>
              </a:buClr>
              <a:buFont typeface="Times" panose="02020603050405020304" pitchFamily="18" charset="0"/>
              <a:buChar char="•"/>
            </a:pPr>
            <a:r>
              <a:rPr lang="en-US" altLang="en-US" sz="4000">
                <a:solidFill>
                  <a:srgbClr val="05234B"/>
                </a:solidFill>
                <a:cs typeface="Arial" panose="020B0604020202020204" pitchFamily="34" charset="0"/>
              </a:rPr>
              <a:t>Bullet number 3</a:t>
            </a:r>
          </a:p>
          <a:p>
            <a:pPr lvl="1">
              <a:buClr>
                <a:srgbClr val="8E8357"/>
              </a:buClr>
              <a:buFont typeface="Times" panose="02020603050405020304" pitchFamily="18" charset="0"/>
              <a:buChar char="•"/>
            </a:pPr>
            <a:r>
              <a:rPr lang="en-US" altLang="en-US" sz="4000">
                <a:solidFill>
                  <a:srgbClr val="05234B"/>
                </a:solidFill>
                <a:cs typeface="Arial" panose="020B0604020202020204" pitchFamily="34" charset="0"/>
              </a:rPr>
              <a:t>Bullet number 4</a:t>
            </a:r>
          </a:p>
          <a:p>
            <a:endParaRPr lang="en-US" altLang="en-US" sz="4000">
              <a:solidFill>
                <a:srgbClr val="05234B"/>
              </a:solidFill>
              <a:cs typeface="Arial" panose="020B0604020202020204" pitchFamily="34" charset="0"/>
            </a:endParaRPr>
          </a:p>
        </p:txBody>
      </p:sp>
      <p:sp>
        <p:nvSpPr>
          <p:cNvPr id="2069" name="Text Box 37">
            <a:extLst>
              <a:ext uri="{FF2B5EF4-FFF2-40B4-BE49-F238E27FC236}">
                <a16:creationId xmlns:a16="http://schemas.microsoft.com/office/drawing/2014/main" id="{2E7EBD6B-759A-4046-B13E-76FE4B63C7F8}"/>
              </a:ext>
            </a:extLst>
          </p:cNvPr>
          <p:cNvSpPr txBox="1">
            <a:spLocks noChangeArrowheads="1"/>
          </p:cNvSpPr>
          <p:nvPr/>
        </p:nvSpPr>
        <p:spPr bwMode="auto">
          <a:xfrm>
            <a:off x="1066801" y="22144435"/>
            <a:ext cx="7863840" cy="822960"/>
          </a:xfrm>
          <a:prstGeom prst="rect">
            <a:avLst/>
          </a:prstGeom>
          <a:gradFill rotWithShape="0">
            <a:gsLst>
              <a:gs pos="0">
                <a:srgbClr val="05234B"/>
              </a:gs>
              <a:gs pos="50000">
                <a:srgbClr val="3B5272"/>
              </a:gs>
              <a:gs pos="100000">
                <a:srgbClr val="05234B"/>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sz="4500" b="1" dirty="0">
                <a:solidFill>
                  <a:schemeClr val="bg1"/>
                </a:solidFill>
              </a:rPr>
              <a:t>Claims/Findings</a:t>
            </a:r>
            <a:endParaRPr lang="en-US" altLang="en-US" sz="1800" dirty="0">
              <a:solidFill>
                <a:schemeClr val="bg1"/>
              </a:solidFill>
            </a:endParaRPr>
          </a:p>
        </p:txBody>
      </p:sp>
      <p:sp>
        <p:nvSpPr>
          <p:cNvPr id="2070" name="Text Box 52">
            <a:extLst>
              <a:ext uri="{FF2B5EF4-FFF2-40B4-BE49-F238E27FC236}">
                <a16:creationId xmlns:a16="http://schemas.microsoft.com/office/drawing/2014/main" id="{0C089B57-6828-4431-93B9-B301DCEE348F}"/>
              </a:ext>
            </a:extLst>
          </p:cNvPr>
          <p:cNvSpPr txBox="1">
            <a:spLocks noChangeArrowheads="1"/>
          </p:cNvSpPr>
          <p:nvPr/>
        </p:nvSpPr>
        <p:spPr bwMode="auto">
          <a:xfrm>
            <a:off x="10723960" y="22974300"/>
            <a:ext cx="7603331" cy="422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171450" tIns="82296" rIns="171450" bIns="82296"/>
          <a:lstStyle>
            <a:lvl1pPr>
              <a:defRPr sz="2400">
                <a:solidFill>
                  <a:schemeClr val="tx1"/>
                </a:solidFill>
                <a:latin typeface="Arial" panose="020B0604020202020204" pitchFamily="34" charset="0"/>
                <a:ea typeface="ＭＳ Ｐゴシック" panose="020B0600070205080204" pitchFamily="34" charset="-128"/>
              </a:defRPr>
            </a:lvl1pPr>
            <a:lvl2pPr>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4000">
                <a:solidFill>
                  <a:srgbClr val="05234B"/>
                </a:solidFill>
                <a:cs typeface="Arial" panose="020B0604020202020204" pitchFamily="34" charset="0"/>
              </a:rPr>
              <a:t>Bulleted Text (also separate text box):</a:t>
            </a:r>
          </a:p>
          <a:p>
            <a:pPr lvl="1">
              <a:buClr>
                <a:srgbClr val="8E8357"/>
              </a:buClr>
              <a:buFont typeface="Times" panose="02020603050405020304" pitchFamily="18" charset="0"/>
              <a:buChar char="•"/>
            </a:pPr>
            <a:r>
              <a:rPr lang="en-US" altLang="en-US" sz="4000">
                <a:solidFill>
                  <a:srgbClr val="05234B"/>
                </a:solidFill>
                <a:cs typeface="Arial" panose="020B0604020202020204" pitchFamily="34" charset="0"/>
              </a:rPr>
              <a:t>Bullet number 1</a:t>
            </a:r>
          </a:p>
          <a:p>
            <a:pPr lvl="1">
              <a:buClr>
                <a:srgbClr val="8E8357"/>
              </a:buClr>
              <a:buFont typeface="Times" panose="02020603050405020304" pitchFamily="18" charset="0"/>
              <a:buChar char="•"/>
            </a:pPr>
            <a:r>
              <a:rPr lang="en-US" altLang="en-US" sz="4000">
                <a:solidFill>
                  <a:srgbClr val="05234B"/>
                </a:solidFill>
                <a:cs typeface="Arial" panose="020B0604020202020204" pitchFamily="34" charset="0"/>
              </a:rPr>
              <a:t>Bullet number 2</a:t>
            </a:r>
          </a:p>
          <a:p>
            <a:pPr lvl="1">
              <a:buClr>
                <a:srgbClr val="8E8357"/>
              </a:buClr>
              <a:buFont typeface="Times" panose="02020603050405020304" pitchFamily="18" charset="0"/>
              <a:buChar char="•"/>
            </a:pPr>
            <a:r>
              <a:rPr lang="en-US" altLang="en-US" sz="4000">
                <a:solidFill>
                  <a:srgbClr val="05234B"/>
                </a:solidFill>
                <a:cs typeface="Arial" panose="020B0604020202020204" pitchFamily="34" charset="0"/>
              </a:rPr>
              <a:t>Bullet number 3</a:t>
            </a:r>
          </a:p>
          <a:p>
            <a:pPr lvl="1">
              <a:buClr>
                <a:srgbClr val="8E8357"/>
              </a:buClr>
              <a:buFont typeface="Times" panose="02020603050405020304" pitchFamily="18" charset="0"/>
              <a:buChar char="•"/>
            </a:pPr>
            <a:r>
              <a:rPr lang="en-US" altLang="en-US" sz="4000">
                <a:solidFill>
                  <a:srgbClr val="05234B"/>
                </a:solidFill>
                <a:cs typeface="Arial" panose="020B0604020202020204" pitchFamily="34" charset="0"/>
              </a:rPr>
              <a:t>Bullet number 4</a:t>
            </a:r>
          </a:p>
          <a:p>
            <a:endParaRPr lang="en-US" altLang="en-US" sz="4000">
              <a:solidFill>
                <a:srgbClr val="05234B"/>
              </a:solidFill>
              <a:cs typeface="Arial" panose="020B0604020202020204" pitchFamily="34" charset="0"/>
            </a:endParaRPr>
          </a:p>
        </p:txBody>
      </p:sp>
      <p:sp>
        <p:nvSpPr>
          <p:cNvPr id="2071" name="Text Box 53">
            <a:extLst>
              <a:ext uri="{FF2B5EF4-FFF2-40B4-BE49-F238E27FC236}">
                <a16:creationId xmlns:a16="http://schemas.microsoft.com/office/drawing/2014/main" id="{9949162E-3DDD-432D-BB2F-974FA0CA3FE3}"/>
              </a:ext>
            </a:extLst>
          </p:cNvPr>
          <p:cNvSpPr txBox="1">
            <a:spLocks noChangeArrowheads="1"/>
          </p:cNvSpPr>
          <p:nvPr/>
        </p:nvSpPr>
        <p:spPr bwMode="auto">
          <a:xfrm>
            <a:off x="10419160" y="22144435"/>
            <a:ext cx="7863840" cy="822960"/>
          </a:xfrm>
          <a:prstGeom prst="rect">
            <a:avLst/>
          </a:prstGeom>
          <a:gradFill rotWithShape="0">
            <a:gsLst>
              <a:gs pos="0">
                <a:srgbClr val="05234B"/>
              </a:gs>
              <a:gs pos="50000">
                <a:srgbClr val="3B5272"/>
              </a:gs>
              <a:gs pos="100000">
                <a:srgbClr val="05234B"/>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sz="4500" b="1" dirty="0">
                <a:solidFill>
                  <a:schemeClr val="bg1"/>
                </a:solidFill>
              </a:rPr>
              <a:t>Claims/Findings</a:t>
            </a:r>
            <a:endParaRPr lang="en-US" altLang="en-US" sz="4500" dirty="0">
              <a:solidFill>
                <a:schemeClr val="bg1"/>
              </a:solidFill>
            </a:endParaRPr>
          </a:p>
        </p:txBody>
      </p:sp>
      <p:sp>
        <p:nvSpPr>
          <p:cNvPr id="2072" name="Text Box 75">
            <a:extLst>
              <a:ext uri="{FF2B5EF4-FFF2-40B4-BE49-F238E27FC236}">
                <a16:creationId xmlns:a16="http://schemas.microsoft.com/office/drawing/2014/main" id="{39C566EE-9A2A-4349-B097-9F1837B94D36}"/>
              </a:ext>
            </a:extLst>
          </p:cNvPr>
          <p:cNvSpPr txBox="1">
            <a:spLocks noChangeArrowheads="1"/>
          </p:cNvSpPr>
          <p:nvPr/>
        </p:nvSpPr>
        <p:spPr bwMode="auto">
          <a:xfrm>
            <a:off x="29429869" y="23461266"/>
            <a:ext cx="7603331" cy="2656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171450" tIns="82296" rIns="171450" bIns="82296"/>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4000">
                <a:solidFill>
                  <a:srgbClr val="05234B"/>
                </a:solidFill>
                <a:cs typeface="Arial" panose="020B0604020202020204" pitchFamily="34" charset="0"/>
              </a:rPr>
              <a:t>Paragraph of text…. This is a separate text box from the header…. Make sure to select both boxes when repositioning on poster layout.</a:t>
            </a:r>
          </a:p>
        </p:txBody>
      </p:sp>
      <p:sp>
        <p:nvSpPr>
          <p:cNvPr id="2073" name="Text Box 76">
            <a:extLst>
              <a:ext uri="{FF2B5EF4-FFF2-40B4-BE49-F238E27FC236}">
                <a16:creationId xmlns:a16="http://schemas.microsoft.com/office/drawing/2014/main" id="{06D32C02-AEBA-444E-871F-620495E5FBA2}"/>
              </a:ext>
            </a:extLst>
          </p:cNvPr>
          <p:cNvSpPr txBox="1">
            <a:spLocks noChangeArrowheads="1"/>
          </p:cNvSpPr>
          <p:nvPr/>
        </p:nvSpPr>
        <p:spPr bwMode="auto">
          <a:xfrm>
            <a:off x="28690632" y="22631401"/>
            <a:ext cx="7863840" cy="822960"/>
          </a:xfrm>
          <a:prstGeom prst="rect">
            <a:avLst/>
          </a:prstGeom>
          <a:gradFill rotWithShape="0">
            <a:gsLst>
              <a:gs pos="0">
                <a:srgbClr val="05234B"/>
              </a:gs>
              <a:gs pos="50000">
                <a:srgbClr val="3B5272"/>
              </a:gs>
              <a:gs pos="100000">
                <a:srgbClr val="05234B"/>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sz="4050" b="1" dirty="0">
                <a:solidFill>
                  <a:schemeClr val="bg1"/>
                </a:solidFill>
              </a:rPr>
              <a:t>Implications for future work</a:t>
            </a:r>
            <a:endParaRPr lang="en-US" altLang="en-US" sz="1500" dirty="0">
              <a:solidFill>
                <a:schemeClr val="bg1"/>
              </a:solidFill>
            </a:endParaRPr>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8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8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System:Applications:Microsoft Office 2004:Templates:Presentations:Designs:Bold Stripes</Template>
  <TotalTime>1071</TotalTime>
  <Words>345</Words>
  <Application>Microsoft Office PowerPoint</Application>
  <PresentationFormat>Custom</PresentationFormat>
  <Paragraphs>39</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vt:lpstr>
      <vt:lpstr>Blank Presentation</vt:lpstr>
      <vt:lpstr>PowerPoint Presentation</vt:lpstr>
    </vt:vector>
  </TitlesOfParts>
  <Company>Kent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Design Solutions</dc:creator>
  <cp:lastModifiedBy>Russell, Mary</cp:lastModifiedBy>
  <cp:revision>39</cp:revision>
  <dcterms:created xsi:type="dcterms:W3CDTF">2008-09-23T16:47:48Z</dcterms:created>
  <dcterms:modified xsi:type="dcterms:W3CDTF">2023-11-14T17:06:47Z</dcterms:modified>
</cp:coreProperties>
</file>