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B66861-AEDC-4791-ACD7-64613995007D}" v="11" dt="2023-08-07T19:25:01.2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yson Gruber" userId="04307f4e-08b8-40b3-b972-badf6235d504" providerId="ADAL" clId="{B5AEC2D4-8763-4D1F-9912-2875FC78EC7E}"/>
    <pc:docChg chg="undo custSel addSld delSld modSld">
      <pc:chgData name="Alyson Gruber" userId="04307f4e-08b8-40b3-b972-badf6235d504" providerId="ADAL" clId="{B5AEC2D4-8763-4D1F-9912-2875FC78EC7E}" dt="2023-06-05T20:50:18.661" v="460" actId="20577"/>
      <pc:docMkLst>
        <pc:docMk/>
      </pc:docMkLst>
      <pc:sldChg chg="addSp delSp modSp mod delDesignElem">
        <pc:chgData name="Alyson Gruber" userId="04307f4e-08b8-40b3-b972-badf6235d504" providerId="ADAL" clId="{B5AEC2D4-8763-4D1F-9912-2875FC78EC7E}" dt="2023-06-05T20:49:21.587" v="445" actId="20577"/>
        <pc:sldMkLst>
          <pc:docMk/>
          <pc:sldMk cId="3226348028" sldId="256"/>
        </pc:sldMkLst>
        <pc:spChg chg="mod">
          <ac:chgData name="Alyson Gruber" userId="04307f4e-08b8-40b3-b972-badf6235d504" providerId="ADAL" clId="{B5AEC2D4-8763-4D1F-9912-2875FC78EC7E}" dt="2023-06-01T17:30:16.990" v="135" actId="20577"/>
          <ac:spMkLst>
            <pc:docMk/>
            <pc:sldMk cId="3226348028" sldId="256"/>
            <ac:spMk id="4" creationId="{97FDEC89-2DE6-B07A-B692-D7C22149E876}"/>
          </ac:spMkLst>
        </pc:spChg>
        <pc:spChg chg="del mod">
          <ac:chgData name="Alyson Gruber" userId="04307f4e-08b8-40b3-b972-badf6235d504" providerId="ADAL" clId="{B5AEC2D4-8763-4D1F-9912-2875FC78EC7E}" dt="2023-05-30T20:27:02.293" v="15" actId="26606"/>
          <ac:spMkLst>
            <pc:docMk/>
            <pc:sldMk cId="3226348028" sldId="256"/>
            <ac:spMk id="5" creationId="{89381E97-0941-BCCD-B745-946395C08A99}"/>
          </ac:spMkLst>
        </pc:spChg>
        <pc:spChg chg="add del mod">
          <ac:chgData name="Alyson Gruber" userId="04307f4e-08b8-40b3-b972-badf6235d504" providerId="ADAL" clId="{B5AEC2D4-8763-4D1F-9912-2875FC78EC7E}" dt="2023-05-30T20:25:52.284" v="1"/>
          <ac:spMkLst>
            <pc:docMk/>
            <pc:sldMk cId="3226348028" sldId="256"/>
            <ac:spMk id="6" creationId="{CD2C4EB1-84E4-0B6B-538C-6C0BBC9C4AAC}"/>
          </ac:spMkLst>
        </pc:spChg>
        <pc:spChg chg="add del mod">
          <ac:chgData name="Alyson Gruber" userId="04307f4e-08b8-40b3-b972-badf6235d504" providerId="ADAL" clId="{B5AEC2D4-8763-4D1F-9912-2875FC78EC7E}" dt="2023-05-30T20:25:52.284" v="1"/>
          <ac:spMkLst>
            <pc:docMk/>
            <pc:sldMk cId="3226348028" sldId="256"/>
            <ac:spMk id="7" creationId="{282FAD9C-ACFD-B605-3288-63731E9195BB}"/>
          </ac:spMkLst>
        </pc:spChg>
        <pc:spChg chg="del">
          <ac:chgData name="Alyson Gruber" userId="04307f4e-08b8-40b3-b972-badf6235d504" providerId="ADAL" clId="{B5AEC2D4-8763-4D1F-9912-2875FC78EC7E}" dt="2023-05-30T20:25:52.284" v="1"/>
          <ac:spMkLst>
            <pc:docMk/>
            <pc:sldMk cId="3226348028" sldId="256"/>
            <ac:spMk id="10" creationId="{0D7B6173-1D58-48E2-83CF-37350F315F75}"/>
          </ac:spMkLst>
        </pc:spChg>
        <pc:spChg chg="del">
          <ac:chgData name="Alyson Gruber" userId="04307f4e-08b8-40b3-b972-badf6235d504" providerId="ADAL" clId="{B5AEC2D4-8763-4D1F-9912-2875FC78EC7E}" dt="2023-05-30T20:25:52.284" v="1"/>
          <ac:spMkLst>
            <pc:docMk/>
            <pc:sldMk cId="3226348028" sldId="256"/>
            <ac:spMk id="12" creationId="{3E4CBDBB-4FBD-4B9E-BD01-054A81D431CC}"/>
          </ac:spMkLst>
        </pc:spChg>
        <pc:spChg chg="del">
          <ac:chgData name="Alyson Gruber" userId="04307f4e-08b8-40b3-b972-badf6235d504" providerId="ADAL" clId="{B5AEC2D4-8763-4D1F-9912-2875FC78EC7E}" dt="2023-05-30T20:25:52.284" v="1"/>
          <ac:spMkLst>
            <pc:docMk/>
            <pc:sldMk cId="3226348028" sldId="256"/>
            <ac:spMk id="16" creationId="{72C4834C-B602-4125-8264-BD0D55A5885F}"/>
          </ac:spMkLst>
        </pc:spChg>
        <pc:spChg chg="del">
          <ac:chgData name="Alyson Gruber" userId="04307f4e-08b8-40b3-b972-badf6235d504" providerId="ADAL" clId="{B5AEC2D4-8763-4D1F-9912-2875FC78EC7E}" dt="2023-05-30T20:25:52.284" v="1"/>
          <ac:spMkLst>
            <pc:docMk/>
            <pc:sldMk cId="3226348028" sldId="256"/>
            <ac:spMk id="18" creationId="{53172EE5-132F-4DD4-8855-4DBBD9C3465E}"/>
          </ac:spMkLst>
        </pc:spChg>
        <pc:graphicFrameChg chg="add mod">
          <ac:chgData name="Alyson Gruber" userId="04307f4e-08b8-40b3-b972-badf6235d504" providerId="ADAL" clId="{B5AEC2D4-8763-4D1F-9912-2875FC78EC7E}" dt="2023-06-05T20:49:21.587" v="445" actId="20577"/>
          <ac:graphicFrameMkLst>
            <pc:docMk/>
            <pc:sldMk cId="3226348028" sldId="256"/>
            <ac:graphicFrameMk id="11" creationId="{105AB73B-BE98-DB4F-DB3D-55125CCCF7EC}"/>
          </ac:graphicFrameMkLst>
        </pc:graphicFrameChg>
        <pc:picChg chg="add mod ord">
          <ac:chgData name="Alyson Gruber" userId="04307f4e-08b8-40b3-b972-badf6235d504" providerId="ADAL" clId="{B5AEC2D4-8763-4D1F-9912-2875FC78EC7E}" dt="2023-05-30T20:26:30.924" v="7" actId="14100"/>
          <ac:picMkLst>
            <pc:docMk/>
            <pc:sldMk cId="3226348028" sldId="256"/>
            <ac:picMk id="9" creationId="{EF8B978F-23C6-B8AF-A90B-9CD8953D02A5}"/>
          </ac:picMkLst>
        </pc:picChg>
        <pc:picChg chg="del">
          <ac:chgData name="Alyson Gruber" userId="04307f4e-08b8-40b3-b972-badf6235d504" providerId="ADAL" clId="{B5AEC2D4-8763-4D1F-9912-2875FC78EC7E}" dt="2023-05-30T20:25:52.284" v="1"/>
          <ac:picMkLst>
            <pc:docMk/>
            <pc:sldMk cId="3226348028" sldId="256"/>
            <ac:picMk id="14" creationId="{B01A6F03-171F-40B2-8B2C-A061B89241F6}"/>
          </ac:picMkLst>
        </pc:picChg>
      </pc:sldChg>
      <pc:sldChg chg="modSp mod">
        <pc:chgData name="Alyson Gruber" userId="04307f4e-08b8-40b3-b972-badf6235d504" providerId="ADAL" clId="{B5AEC2D4-8763-4D1F-9912-2875FC78EC7E}" dt="2023-06-05T20:50:18.661" v="460" actId="20577"/>
        <pc:sldMkLst>
          <pc:docMk/>
          <pc:sldMk cId="1083910695" sldId="257"/>
        </pc:sldMkLst>
        <pc:spChg chg="mod">
          <ac:chgData name="Alyson Gruber" userId="04307f4e-08b8-40b3-b972-badf6235d504" providerId="ADAL" clId="{B5AEC2D4-8763-4D1F-9912-2875FC78EC7E}" dt="2023-06-05T20:50:18.661" v="460" actId="20577"/>
          <ac:spMkLst>
            <pc:docMk/>
            <pc:sldMk cId="1083910695" sldId="257"/>
            <ac:spMk id="2" creationId="{4613BAEF-15FB-E93C-5D1B-D29EDB373D05}"/>
          </ac:spMkLst>
        </pc:spChg>
        <pc:spChg chg="mod">
          <ac:chgData name="Alyson Gruber" userId="04307f4e-08b8-40b3-b972-badf6235d504" providerId="ADAL" clId="{B5AEC2D4-8763-4D1F-9912-2875FC78EC7E}" dt="2023-05-30T20:27:40.031" v="18" actId="20577"/>
          <ac:spMkLst>
            <pc:docMk/>
            <pc:sldMk cId="1083910695" sldId="257"/>
            <ac:spMk id="16" creationId="{8935B592-0E20-AD96-9C29-46B3F8D2FD16}"/>
          </ac:spMkLst>
        </pc:spChg>
      </pc:sldChg>
      <pc:sldChg chg="add del">
        <pc:chgData name="Alyson Gruber" userId="04307f4e-08b8-40b3-b972-badf6235d504" providerId="ADAL" clId="{B5AEC2D4-8763-4D1F-9912-2875FC78EC7E}" dt="2023-06-01T17:16:59.336" v="114" actId="2696"/>
        <pc:sldMkLst>
          <pc:docMk/>
          <pc:sldMk cId="247009383" sldId="258"/>
        </pc:sldMkLst>
      </pc:sldChg>
      <pc:sldChg chg="addSp modSp new mod setBg">
        <pc:chgData name="Alyson Gruber" userId="04307f4e-08b8-40b3-b972-badf6235d504" providerId="ADAL" clId="{B5AEC2D4-8763-4D1F-9912-2875FC78EC7E}" dt="2023-06-05T20:49:33.483" v="448" actId="404"/>
        <pc:sldMkLst>
          <pc:docMk/>
          <pc:sldMk cId="320831901" sldId="258"/>
        </pc:sldMkLst>
        <pc:spChg chg="add mod">
          <ac:chgData name="Alyson Gruber" userId="04307f4e-08b8-40b3-b972-badf6235d504" providerId="ADAL" clId="{B5AEC2D4-8763-4D1F-9912-2875FC78EC7E}" dt="2023-06-05T20:49:33.483" v="448" actId="404"/>
          <ac:spMkLst>
            <pc:docMk/>
            <pc:sldMk cId="320831901" sldId="258"/>
            <ac:spMk id="2" creationId="{908F33FF-7B8B-9B92-A566-A3E3656F4478}"/>
          </ac:spMkLst>
        </pc:spChg>
      </pc:sldChg>
      <pc:sldChg chg="addSp delSp modSp new del mod">
        <pc:chgData name="Alyson Gruber" userId="04307f4e-08b8-40b3-b972-badf6235d504" providerId="ADAL" clId="{B5AEC2D4-8763-4D1F-9912-2875FC78EC7E}" dt="2023-05-30T20:30:52.453" v="82" actId="2696"/>
        <pc:sldMkLst>
          <pc:docMk/>
          <pc:sldMk cId="1783441859" sldId="258"/>
        </pc:sldMkLst>
        <pc:picChg chg="add del mod">
          <ac:chgData name="Alyson Gruber" userId="04307f4e-08b8-40b3-b972-badf6235d504" providerId="ADAL" clId="{B5AEC2D4-8763-4D1F-9912-2875FC78EC7E}" dt="2023-05-30T20:30:35.407" v="76" actId="478"/>
          <ac:picMkLst>
            <pc:docMk/>
            <pc:sldMk cId="1783441859" sldId="258"/>
            <ac:picMk id="3" creationId="{7D17D7B7-909C-CB96-47B0-BB78BA97BE53}"/>
          </ac:picMkLst>
        </pc:picChg>
        <pc:picChg chg="add del mod">
          <ac:chgData name="Alyson Gruber" userId="04307f4e-08b8-40b3-b972-badf6235d504" providerId="ADAL" clId="{B5AEC2D4-8763-4D1F-9912-2875FC78EC7E}" dt="2023-05-30T20:30:49.190" v="81" actId="478"/>
          <ac:picMkLst>
            <pc:docMk/>
            <pc:sldMk cId="1783441859" sldId="258"/>
            <ac:picMk id="5" creationId="{3BC9E805-9146-31BF-3172-9B2AA573B62B}"/>
          </ac:picMkLst>
        </pc:picChg>
      </pc:sldChg>
      <pc:sldChg chg="new del">
        <pc:chgData name="Alyson Gruber" userId="04307f4e-08b8-40b3-b972-badf6235d504" providerId="ADAL" clId="{B5AEC2D4-8763-4D1F-9912-2875FC78EC7E}" dt="2023-05-30T20:30:54.594" v="83" actId="2696"/>
        <pc:sldMkLst>
          <pc:docMk/>
          <pc:sldMk cId="1556600018" sldId="259"/>
        </pc:sldMkLst>
      </pc:sldChg>
      <pc:sldChg chg="addSp modSp new mod setBg">
        <pc:chgData name="Alyson Gruber" userId="04307f4e-08b8-40b3-b972-badf6235d504" providerId="ADAL" clId="{B5AEC2D4-8763-4D1F-9912-2875FC78EC7E}" dt="2023-06-05T20:49:44.463" v="453" actId="14100"/>
        <pc:sldMkLst>
          <pc:docMk/>
          <pc:sldMk cId="2706604853" sldId="259"/>
        </pc:sldMkLst>
        <pc:spChg chg="add mod">
          <ac:chgData name="Alyson Gruber" userId="04307f4e-08b8-40b3-b972-badf6235d504" providerId="ADAL" clId="{B5AEC2D4-8763-4D1F-9912-2875FC78EC7E}" dt="2023-06-05T20:49:44.463" v="453" actId="14100"/>
          <ac:spMkLst>
            <pc:docMk/>
            <pc:sldMk cId="2706604853" sldId="259"/>
            <ac:spMk id="3" creationId="{0D387F1A-FAB7-DF35-CA23-2D773310F28A}"/>
          </ac:spMkLst>
        </pc:spChg>
      </pc:sldChg>
      <pc:sldChg chg="addSp modSp new mod setBg">
        <pc:chgData name="Alyson Gruber" userId="04307f4e-08b8-40b3-b972-badf6235d504" providerId="ADAL" clId="{B5AEC2D4-8763-4D1F-9912-2875FC78EC7E}" dt="2023-06-05T20:49:49.049" v="455" actId="20577"/>
        <pc:sldMkLst>
          <pc:docMk/>
          <pc:sldMk cId="3085446185" sldId="260"/>
        </pc:sldMkLst>
        <pc:spChg chg="add mod">
          <ac:chgData name="Alyson Gruber" userId="04307f4e-08b8-40b3-b972-badf6235d504" providerId="ADAL" clId="{B5AEC2D4-8763-4D1F-9912-2875FC78EC7E}" dt="2023-06-05T20:49:49.049" v="455" actId="20577"/>
          <ac:spMkLst>
            <pc:docMk/>
            <pc:sldMk cId="3085446185" sldId="260"/>
            <ac:spMk id="3" creationId="{CE8A2543-9988-EFA2-1B39-ACDEFE78098D}"/>
          </ac:spMkLst>
        </pc:spChg>
      </pc:sldChg>
    </pc:docChg>
  </pc:docChgLst>
  <pc:docChgLst>
    <pc:chgData name="Alyson Gruber" userId="04156a93e2277076" providerId="LiveId" clId="{29B66861-AEDC-4791-ACD7-64613995007D}"/>
    <pc:docChg chg="modSld">
      <pc:chgData name="Alyson Gruber" userId="04156a93e2277076" providerId="LiveId" clId="{29B66861-AEDC-4791-ACD7-64613995007D}" dt="2023-08-07T19:25:01.262" v="10" actId="20577"/>
      <pc:docMkLst>
        <pc:docMk/>
      </pc:docMkLst>
      <pc:sldChg chg="modSp">
        <pc:chgData name="Alyson Gruber" userId="04156a93e2277076" providerId="LiveId" clId="{29B66861-AEDC-4791-ACD7-64613995007D}" dt="2023-08-07T19:25:01.262" v="10" actId="20577"/>
        <pc:sldMkLst>
          <pc:docMk/>
          <pc:sldMk cId="3226348028" sldId="256"/>
        </pc:sldMkLst>
        <pc:graphicFrameChg chg="mod">
          <ac:chgData name="Alyson Gruber" userId="04156a93e2277076" providerId="LiveId" clId="{29B66861-AEDC-4791-ACD7-64613995007D}" dt="2023-08-07T19:25:01.262" v="10" actId="20577"/>
          <ac:graphicFrameMkLst>
            <pc:docMk/>
            <pc:sldMk cId="3226348028" sldId="256"/>
            <ac:graphicFrameMk id="11" creationId="{105AB73B-BE98-DB4F-DB3D-55125CCCF7EC}"/>
          </ac:graphicFrameMkLst>
        </pc:graphicFrameChg>
      </pc:sldChg>
    </pc:docChg>
  </pc:docChgLst>
  <pc:docChgLst>
    <pc:chgData name="Guest User" userId="S::urn:spo:anon#6023a16e3f7079d495d18be8493dd3c92b7f17039f35826716f2b848a9d4e9c0::" providerId="AD" clId="Web-{E5E3D820-FAC4-6DC2-158C-7C7BFDB05F2E}"/>
    <pc:docChg chg="modSld">
      <pc:chgData name="Guest User" userId="S::urn:spo:anon#6023a16e3f7079d495d18be8493dd3c92b7f17039f35826716f2b848a9d4e9c0::" providerId="AD" clId="Web-{E5E3D820-FAC4-6DC2-158C-7C7BFDB05F2E}" dt="2023-07-18T17:47:59.936" v="22" actId="20577"/>
      <pc:docMkLst>
        <pc:docMk/>
      </pc:docMkLst>
      <pc:sldChg chg="modSp">
        <pc:chgData name="Guest User" userId="S::urn:spo:anon#6023a16e3f7079d495d18be8493dd3c92b7f17039f35826716f2b848a9d4e9c0::" providerId="AD" clId="Web-{E5E3D820-FAC4-6DC2-158C-7C7BFDB05F2E}" dt="2023-07-18T17:47:59.936" v="22" actId="20577"/>
        <pc:sldMkLst>
          <pc:docMk/>
          <pc:sldMk cId="3226348028" sldId="256"/>
        </pc:sldMkLst>
        <pc:graphicFrameChg chg="modGraphic">
          <ac:chgData name="Guest User" userId="S::urn:spo:anon#6023a16e3f7079d495d18be8493dd3c92b7f17039f35826716f2b848a9d4e9c0::" providerId="AD" clId="Web-{E5E3D820-FAC4-6DC2-158C-7C7BFDB05F2E}" dt="2023-07-18T17:47:59.936" v="22" actId="20577"/>
          <ac:graphicFrameMkLst>
            <pc:docMk/>
            <pc:sldMk cId="3226348028" sldId="256"/>
            <ac:graphicFrameMk id="11" creationId="{105AB73B-BE98-DB4F-DB3D-55125CCCF7EC}"/>
          </ac:graphicFrameMkLst>
        </pc:graphicFrameChg>
      </pc:sldChg>
      <pc:sldChg chg="modSp">
        <pc:chgData name="Guest User" userId="S::urn:spo:anon#6023a16e3f7079d495d18be8493dd3c92b7f17039f35826716f2b848a9d4e9c0::" providerId="AD" clId="Web-{E5E3D820-FAC4-6DC2-158C-7C7BFDB05F2E}" dt="2023-07-18T17:45:39.276" v="15" actId="1076"/>
        <pc:sldMkLst>
          <pc:docMk/>
          <pc:sldMk cId="1083910695" sldId="257"/>
        </pc:sldMkLst>
        <pc:spChg chg="mod">
          <ac:chgData name="Guest User" userId="S::urn:spo:anon#6023a16e3f7079d495d18be8493dd3c92b7f17039f35826716f2b848a9d4e9c0::" providerId="AD" clId="Web-{E5E3D820-FAC4-6DC2-158C-7C7BFDB05F2E}" dt="2023-07-18T17:44:51.650" v="6" actId="14100"/>
          <ac:spMkLst>
            <pc:docMk/>
            <pc:sldMk cId="1083910695" sldId="257"/>
            <ac:spMk id="9" creationId="{1C9C4539-D3C6-7507-3527-A70BAF8EFF58}"/>
          </ac:spMkLst>
        </pc:spChg>
        <pc:spChg chg="mod">
          <ac:chgData name="Guest User" userId="S::urn:spo:anon#6023a16e3f7079d495d18be8493dd3c92b7f17039f35826716f2b848a9d4e9c0::" providerId="AD" clId="Web-{E5E3D820-FAC4-6DC2-158C-7C7BFDB05F2E}" dt="2023-07-18T17:45:04.197" v="13" actId="14100"/>
          <ac:spMkLst>
            <pc:docMk/>
            <pc:sldMk cId="1083910695" sldId="257"/>
            <ac:spMk id="11" creationId="{EE565000-8274-36B6-F15E-FA4567BEF032}"/>
          </ac:spMkLst>
        </pc:spChg>
        <pc:picChg chg="mod">
          <ac:chgData name="Guest User" userId="S::urn:spo:anon#6023a16e3f7079d495d18be8493dd3c92b7f17039f35826716f2b848a9d4e9c0::" providerId="AD" clId="Web-{E5E3D820-FAC4-6DC2-158C-7C7BFDB05F2E}" dt="2023-07-18T17:45:31.151" v="14" actId="1076"/>
          <ac:picMkLst>
            <pc:docMk/>
            <pc:sldMk cId="1083910695" sldId="257"/>
            <ac:picMk id="8" creationId="{88BAB2DF-C2E0-FB48-C7B7-BF46FABC98CA}"/>
          </ac:picMkLst>
        </pc:picChg>
        <pc:picChg chg="mod">
          <ac:chgData name="Guest User" userId="S::urn:spo:anon#6023a16e3f7079d495d18be8493dd3c92b7f17039f35826716f2b848a9d4e9c0::" providerId="AD" clId="Web-{E5E3D820-FAC4-6DC2-158C-7C7BFDB05F2E}" dt="2023-07-18T17:45:39.276" v="15" actId="1076"/>
          <ac:picMkLst>
            <pc:docMk/>
            <pc:sldMk cId="1083910695" sldId="257"/>
            <ac:picMk id="10" creationId="{2CC605BF-248D-CEE0-4894-32E6552721A5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19FA04-2EBE-424F-A2BE-FDE81E5A17F3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318842-7707-42B9-AC93-1E2ABBD7957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Please download and edit this to create your Quad Board!</a:t>
          </a:r>
        </a:p>
      </dgm:t>
    </dgm:pt>
    <dgm:pt modelId="{F66266BA-31F3-45F4-A5D1-407FD368F672}" type="parTrans" cxnId="{102C5B7B-A191-47C5-9060-E525D6B11609}">
      <dgm:prSet/>
      <dgm:spPr/>
      <dgm:t>
        <a:bodyPr/>
        <a:lstStyle/>
        <a:p>
          <a:endParaRPr lang="en-US"/>
        </a:p>
      </dgm:t>
    </dgm:pt>
    <dgm:pt modelId="{8A6E6E92-F225-405E-8789-8D0325A10191}" type="sibTrans" cxnId="{102C5B7B-A191-47C5-9060-E525D6B1160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9F68319-29F3-484B-8E82-7AA2B0565B9D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Calibri"/>
              <a:ea typeface="Calibri"/>
              <a:cs typeface="Calibri"/>
            </a:rPr>
            <a:t>Once you have created </a:t>
          </a:r>
          <a:r>
            <a:rPr lang="en-US">
              <a:latin typeface="Calibri"/>
              <a:ea typeface="Calibri"/>
              <a:cs typeface="Calibri"/>
            </a:rPr>
            <a:t>your Quad Board</a:t>
          </a:r>
          <a:r>
            <a:rPr lang="en-US" dirty="0">
              <a:latin typeface="Calibri"/>
              <a:ea typeface="Calibri"/>
              <a:cs typeface="Calibri"/>
            </a:rPr>
            <a:t>, delete </a:t>
          </a:r>
          <a:r>
            <a:rPr lang="en-US">
              <a:latin typeface="Calibri"/>
              <a:ea typeface="Calibri"/>
              <a:cs typeface="Calibri"/>
            </a:rPr>
            <a:t>this slide(1) </a:t>
          </a:r>
          <a:r>
            <a:rPr lang="en-US" dirty="0">
              <a:latin typeface="Calibri"/>
              <a:ea typeface="Calibri"/>
              <a:cs typeface="Calibri"/>
            </a:rPr>
            <a:t>and the samples (</a:t>
          </a:r>
          <a:r>
            <a:rPr lang="en-US">
              <a:latin typeface="Calibri"/>
              <a:ea typeface="Calibri"/>
              <a:cs typeface="Calibri"/>
            </a:rPr>
            <a:t>slides 3</a:t>
          </a:r>
          <a:r>
            <a:rPr lang="en-US" dirty="0">
              <a:latin typeface="Calibri"/>
              <a:ea typeface="Calibri"/>
              <a:cs typeface="Calibri"/>
            </a:rPr>
            <a:t>, 4, and 5). Then save your project!</a:t>
          </a:r>
        </a:p>
      </dgm:t>
    </dgm:pt>
    <dgm:pt modelId="{81F535CA-500A-4065-B8DD-22C7FFF1398F}" type="parTrans" cxnId="{02E08F91-1323-4609-AE4F-1E206E38DC78}">
      <dgm:prSet/>
      <dgm:spPr/>
      <dgm:t>
        <a:bodyPr/>
        <a:lstStyle/>
        <a:p>
          <a:endParaRPr lang="en-US"/>
        </a:p>
      </dgm:t>
    </dgm:pt>
    <dgm:pt modelId="{181C39E7-4BF7-4599-B506-CB8CFCFF3DC2}" type="sibTrans" cxnId="{02E08F91-1323-4609-AE4F-1E206E38DC78}">
      <dgm:prSet/>
      <dgm:spPr/>
      <dgm:t>
        <a:bodyPr/>
        <a:lstStyle/>
        <a:p>
          <a:endParaRPr lang="en-US"/>
        </a:p>
      </dgm:t>
    </dgm:pt>
    <dgm:pt modelId="{C77E9992-31C4-4104-9A6F-847970383096}" type="pres">
      <dgm:prSet presAssocID="{5619FA04-2EBE-424F-A2BE-FDE81E5A17F3}" presName="root" presStyleCnt="0">
        <dgm:presLayoutVars>
          <dgm:dir/>
          <dgm:resizeHandles val="exact"/>
        </dgm:presLayoutVars>
      </dgm:prSet>
      <dgm:spPr/>
    </dgm:pt>
    <dgm:pt modelId="{5F90C3BC-4228-443E-BA4E-53311E60B01B}" type="pres">
      <dgm:prSet presAssocID="{5619FA04-2EBE-424F-A2BE-FDE81E5A17F3}" presName="container" presStyleCnt="0">
        <dgm:presLayoutVars>
          <dgm:dir/>
          <dgm:resizeHandles val="exact"/>
        </dgm:presLayoutVars>
      </dgm:prSet>
      <dgm:spPr/>
    </dgm:pt>
    <dgm:pt modelId="{2D5CF124-DB3A-4C5A-AF6F-D0B199EF9654}" type="pres">
      <dgm:prSet presAssocID="{72318842-7707-42B9-AC93-1E2ABBD79576}" presName="compNode" presStyleCnt="0"/>
      <dgm:spPr/>
    </dgm:pt>
    <dgm:pt modelId="{B36C5A8C-1A03-4359-B31C-8E7269CC9F18}" type="pres">
      <dgm:prSet presAssocID="{72318842-7707-42B9-AC93-1E2ABBD79576}" presName="iconBgRect" presStyleLbl="bgShp" presStyleIdx="0" presStyleCnt="2"/>
      <dgm:spPr/>
    </dgm:pt>
    <dgm:pt modelId="{9BE66DDB-B09C-4F4F-A275-58B935DC3E68}" type="pres">
      <dgm:prSet presAssocID="{72318842-7707-42B9-AC93-1E2ABBD7957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wnload"/>
        </a:ext>
      </dgm:extLst>
    </dgm:pt>
    <dgm:pt modelId="{6E73AD6A-AE7D-4DCB-AF28-D1E257FAA0A4}" type="pres">
      <dgm:prSet presAssocID="{72318842-7707-42B9-AC93-1E2ABBD79576}" presName="spaceRect" presStyleCnt="0"/>
      <dgm:spPr/>
    </dgm:pt>
    <dgm:pt modelId="{98A97DF5-2459-48A5-9E07-DB375C2640D3}" type="pres">
      <dgm:prSet presAssocID="{72318842-7707-42B9-AC93-1E2ABBD79576}" presName="textRect" presStyleLbl="revTx" presStyleIdx="0" presStyleCnt="2">
        <dgm:presLayoutVars>
          <dgm:chMax val="1"/>
          <dgm:chPref val="1"/>
        </dgm:presLayoutVars>
      </dgm:prSet>
      <dgm:spPr/>
    </dgm:pt>
    <dgm:pt modelId="{C45F2C58-528D-4AD3-B581-65CDF886BC9B}" type="pres">
      <dgm:prSet presAssocID="{8A6E6E92-F225-405E-8789-8D0325A10191}" presName="sibTrans" presStyleLbl="sibTrans2D1" presStyleIdx="0" presStyleCnt="0"/>
      <dgm:spPr/>
    </dgm:pt>
    <dgm:pt modelId="{34179D34-9B7A-4E15-8C5D-1BA54FDA961F}" type="pres">
      <dgm:prSet presAssocID="{89F68319-29F3-484B-8E82-7AA2B0565B9D}" presName="compNode" presStyleCnt="0"/>
      <dgm:spPr/>
    </dgm:pt>
    <dgm:pt modelId="{392EEA30-6D48-4D45-AE47-8A9AA59B1C10}" type="pres">
      <dgm:prSet presAssocID="{89F68319-29F3-484B-8E82-7AA2B0565B9D}" presName="iconBgRect" presStyleLbl="bgShp" presStyleIdx="1" presStyleCnt="2"/>
      <dgm:spPr/>
    </dgm:pt>
    <dgm:pt modelId="{2782020E-36A8-4AF4-AD22-742D9CE7C457}" type="pres">
      <dgm:prSet presAssocID="{89F68319-29F3-484B-8E82-7AA2B0565B9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B2906DDC-63D8-4B5E-BF09-5C5DA8564265}" type="pres">
      <dgm:prSet presAssocID="{89F68319-29F3-484B-8E82-7AA2B0565B9D}" presName="spaceRect" presStyleCnt="0"/>
      <dgm:spPr/>
    </dgm:pt>
    <dgm:pt modelId="{60880EA8-89A7-44DA-900E-C41EA009587D}" type="pres">
      <dgm:prSet presAssocID="{89F68319-29F3-484B-8E82-7AA2B0565B9D}" presName="textRect" presStyleLbl="revTx" presStyleIdx="1" presStyleCnt="2" custScaleX="111561">
        <dgm:presLayoutVars>
          <dgm:chMax val="1"/>
          <dgm:chPref val="1"/>
        </dgm:presLayoutVars>
      </dgm:prSet>
      <dgm:spPr/>
    </dgm:pt>
  </dgm:ptLst>
  <dgm:cxnLst>
    <dgm:cxn modelId="{547AE403-8000-4FFD-922F-ADAB3169288F}" type="presOf" srcId="{72318842-7707-42B9-AC93-1E2ABBD79576}" destId="{98A97DF5-2459-48A5-9E07-DB375C2640D3}" srcOrd="0" destOrd="0" presId="urn:microsoft.com/office/officeart/2018/2/layout/IconCircleList"/>
    <dgm:cxn modelId="{102C5B7B-A191-47C5-9060-E525D6B11609}" srcId="{5619FA04-2EBE-424F-A2BE-FDE81E5A17F3}" destId="{72318842-7707-42B9-AC93-1E2ABBD79576}" srcOrd="0" destOrd="0" parTransId="{F66266BA-31F3-45F4-A5D1-407FD368F672}" sibTransId="{8A6E6E92-F225-405E-8789-8D0325A10191}"/>
    <dgm:cxn modelId="{02E08F91-1323-4609-AE4F-1E206E38DC78}" srcId="{5619FA04-2EBE-424F-A2BE-FDE81E5A17F3}" destId="{89F68319-29F3-484B-8E82-7AA2B0565B9D}" srcOrd="1" destOrd="0" parTransId="{81F535CA-500A-4065-B8DD-22C7FFF1398F}" sibTransId="{181C39E7-4BF7-4599-B506-CB8CFCFF3DC2}"/>
    <dgm:cxn modelId="{B6EA8392-AE19-49D6-BEA3-4AAC31129DA5}" type="presOf" srcId="{5619FA04-2EBE-424F-A2BE-FDE81E5A17F3}" destId="{C77E9992-31C4-4104-9A6F-847970383096}" srcOrd="0" destOrd="0" presId="urn:microsoft.com/office/officeart/2018/2/layout/IconCircleList"/>
    <dgm:cxn modelId="{A9EE16E3-C902-4544-A2F6-F60B01249481}" type="presOf" srcId="{8A6E6E92-F225-405E-8789-8D0325A10191}" destId="{C45F2C58-528D-4AD3-B581-65CDF886BC9B}" srcOrd="0" destOrd="0" presId="urn:microsoft.com/office/officeart/2018/2/layout/IconCircleList"/>
    <dgm:cxn modelId="{5B241EFB-485D-4BD4-8AFB-DEBF3CD8EEF9}" type="presOf" srcId="{89F68319-29F3-484B-8E82-7AA2B0565B9D}" destId="{60880EA8-89A7-44DA-900E-C41EA009587D}" srcOrd="0" destOrd="0" presId="urn:microsoft.com/office/officeart/2018/2/layout/IconCircleList"/>
    <dgm:cxn modelId="{0508707C-01CE-4091-BB4E-62CE466440AE}" type="presParOf" srcId="{C77E9992-31C4-4104-9A6F-847970383096}" destId="{5F90C3BC-4228-443E-BA4E-53311E60B01B}" srcOrd="0" destOrd="0" presId="urn:microsoft.com/office/officeart/2018/2/layout/IconCircleList"/>
    <dgm:cxn modelId="{D82733E7-A195-4B9F-9259-071FAE2D50D1}" type="presParOf" srcId="{5F90C3BC-4228-443E-BA4E-53311E60B01B}" destId="{2D5CF124-DB3A-4C5A-AF6F-D0B199EF9654}" srcOrd="0" destOrd="0" presId="urn:microsoft.com/office/officeart/2018/2/layout/IconCircleList"/>
    <dgm:cxn modelId="{51D30312-C3BE-47F4-8E68-C6EFE6C7AD10}" type="presParOf" srcId="{2D5CF124-DB3A-4C5A-AF6F-D0B199EF9654}" destId="{B36C5A8C-1A03-4359-B31C-8E7269CC9F18}" srcOrd="0" destOrd="0" presId="urn:microsoft.com/office/officeart/2018/2/layout/IconCircleList"/>
    <dgm:cxn modelId="{DC9E9898-5AEF-46D9-951C-5A2DBD089BB2}" type="presParOf" srcId="{2D5CF124-DB3A-4C5A-AF6F-D0B199EF9654}" destId="{9BE66DDB-B09C-4F4F-A275-58B935DC3E68}" srcOrd="1" destOrd="0" presId="urn:microsoft.com/office/officeart/2018/2/layout/IconCircleList"/>
    <dgm:cxn modelId="{9E329D83-3B2E-409D-87D2-D4822DDCEE78}" type="presParOf" srcId="{2D5CF124-DB3A-4C5A-AF6F-D0B199EF9654}" destId="{6E73AD6A-AE7D-4DCB-AF28-D1E257FAA0A4}" srcOrd="2" destOrd="0" presId="urn:microsoft.com/office/officeart/2018/2/layout/IconCircleList"/>
    <dgm:cxn modelId="{40E86080-CBAB-4243-BAA8-C893AA5753EF}" type="presParOf" srcId="{2D5CF124-DB3A-4C5A-AF6F-D0B199EF9654}" destId="{98A97DF5-2459-48A5-9E07-DB375C2640D3}" srcOrd="3" destOrd="0" presId="urn:microsoft.com/office/officeart/2018/2/layout/IconCircleList"/>
    <dgm:cxn modelId="{5051C8C1-73F1-44A6-AF46-299F4AF6578E}" type="presParOf" srcId="{5F90C3BC-4228-443E-BA4E-53311E60B01B}" destId="{C45F2C58-528D-4AD3-B581-65CDF886BC9B}" srcOrd="1" destOrd="0" presId="urn:microsoft.com/office/officeart/2018/2/layout/IconCircleList"/>
    <dgm:cxn modelId="{A607782A-AEAA-4667-AAEA-C9F246EA423A}" type="presParOf" srcId="{5F90C3BC-4228-443E-BA4E-53311E60B01B}" destId="{34179D34-9B7A-4E15-8C5D-1BA54FDA961F}" srcOrd="2" destOrd="0" presId="urn:microsoft.com/office/officeart/2018/2/layout/IconCircleList"/>
    <dgm:cxn modelId="{BA323316-94FE-42C8-A960-9B6B42F43B37}" type="presParOf" srcId="{34179D34-9B7A-4E15-8C5D-1BA54FDA961F}" destId="{392EEA30-6D48-4D45-AE47-8A9AA59B1C10}" srcOrd="0" destOrd="0" presId="urn:microsoft.com/office/officeart/2018/2/layout/IconCircleList"/>
    <dgm:cxn modelId="{C7E9667A-58D6-44AC-A7F6-371C6CC0D168}" type="presParOf" srcId="{34179D34-9B7A-4E15-8C5D-1BA54FDA961F}" destId="{2782020E-36A8-4AF4-AD22-742D9CE7C457}" srcOrd="1" destOrd="0" presId="urn:microsoft.com/office/officeart/2018/2/layout/IconCircleList"/>
    <dgm:cxn modelId="{85E717E8-A9F5-44B8-878A-FA8E4B5F958F}" type="presParOf" srcId="{34179D34-9B7A-4E15-8C5D-1BA54FDA961F}" destId="{B2906DDC-63D8-4B5E-BF09-5C5DA8564265}" srcOrd="2" destOrd="0" presId="urn:microsoft.com/office/officeart/2018/2/layout/IconCircleList"/>
    <dgm:cxn modelId="{9104441B-803B-4383-8A74-8077F630BF46}" type="presParOf" srcId="{34179D34-9B7A-4E15-8C5D-1BA54FDA961F}" destId="{60880EA8-89A7-44DA-900E-C41EA009587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C5A8C-1A03-4359-B31C-8E7269CC9F18}">
      <dsp:nvSpPr>
        <dsp:cNvPr id="0" name=""/>
        <dsp:cNvSpPr/>
      </dsp:nvSpPr>
      <dsp:spPr>
        <a:xfrm>
          <a:off x="121323" y="1507711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E66DDB-B09C-4F4F-A275-58B935DC3E68}">
      <dsp:nvSpPr>
        <dsp:cNvPr id="0" name=""/>
        <dsp:cNvSpPr/>
      </dsp:nvSpPr>
      <dsp:spPr>
        <a:xfrm>
          <a:off x="401865" y="1788253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97DF5-2459-48A5-9E07-DB375C2640D3}">
      <dsp:nvSpPr>
        <dsp:cNvPr id="0" name=""/>
        <dsp:cNvSpPr/>
      </dsp:nvSpPr>
      <dsp:spPr>
        <a:xfrm>
          <a:off x="1743505" y="1507711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Please download and edit this to create your Quad Board!</a:t>
          </a:r>
        </a:p>
      </dsp:txBody>
      <dsp:txXfrm>
        <a:off x="1743505" y="1507711"/>
        <a:ext cx="3148942" cy="1335915"/>
      </dsp:txXfrm>
    </dsp:sp>
    <dsp:sp modelId="{392EEA30-6D48-4D45-AE47-8A9AA59B1C10}">
      <dsp:nvSpPr>
        <dsp:cNvPr id="0" name=""/>
        <dsp:cNvSpPr/>
      </dsp:nvSpPr>
      <dsp:spPr>
        <a:xfrm>
          <a:off x="5441127" y="1507711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82020E-36A8-4AF4-AD22-742D9CE7C457}">
      <dsp:nvSpPr>
        <dsp:cNvPr id="0" name=""/>
        <dsp:cNvSpPr/>
      </dsp:nvSpPr>
      <dsp:spPr>
        <a:xfrm>
          <a:off x="5721669" y="1788253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880EA8-89A7-44DA-900E-C41EA009587D}">
      <dsp:nvSpPr>
        <dsp:cNvPr id="0" name=""/>
        <dsp:cNvSpPr/>
      </dsp:nvSpPr>
      <dsp:spPr>
        <a:xfrm>
          <a:off x="6881285" y="1507711"/>
          <a:ext cx="3512991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"/>
              <a:ea typeface="Calibri"/>
              <a:cs typeface="Calibri"/>
            </a:rPr>
            <a:t>Once you have created </a:t>
          </a:r>
          <a:r>
            <a:rPr lang="en-US" sz="2100" kern="1200">
              <a:latin typeface="Calibri"/>
              <a:ea typeface="Calibri"/>
              <a:cs typeface="Calibri"/>
            </a:rPr>
            <a:t>your Quad Board</a:t>
          </a:r>
          <a:r>
            <a:rPr lang="en-US" sz="2100" kern="1200" dirty="0">
              <a:latin typeface="Calibri"/>
              <a:ea typeface="Calibri"/>
              <a:cs typeface="Calibri"/>
            </a:rPr>
            <a:t>, delete </a:t>
          </a:r>
          <a:r>
            <a:rPr lang="en-US" sz="2100" kern="1200">
              <a:latin typeface="Calibri"/>
              <a:ea typeface="Calibri"/>
              <a:cs typeface="Calibri"/>
            </a:rPr>
            <a:t>this slide(1) </a:t>
          </a:r>
          <a:r>
            <a:rPr lang="en-US" sz="2100" kern="1200" dirty="0">
              <a:latin typeface="Calibri"/>
              <a:ea typeface="Calibri"/>
              <a:cs typeface="Calibri"/>
            </a:rPr>
            <a:t>and the samples (</a:t>
          </a:r>
          <a:r>
            <a:rPr lang="en-US" sz="2100" kern="1200">
              <a:latin typeface="Calibri"/>
              <a:ea typeface="Calibri"/>
              <a:cs typeface="Calibri"/>
            </a:rPr>
            <a:t>slides 3</a:t>
          </a:r>
          <a:r>
            <a:rPr lang="en-US" sz="2100" kern="1200" dirty="0">
              <a:latin typeface="Calibri"/>
              <a:ea typeface="Calibri"/>
              <a:cs typeface="Calibri"/>
            </a:rPr>
            <a:t>, 4, and 5). Then save your project!</a:t>
          </a:r>
        </a:p>
      </dsp:txBody>
      <dsp:txXfrm>
        <a:off x="6881285" y="1507711"/>
        <a:ext cx="3512991" cy="1335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A75F1-836E-7971-23B0-030B0742D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71F4F-3986-4AC2-2DE8-09CC731D6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DFCC7-CBFE-8593-DD47-ED2925773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6A85-A21A-4C87-AEFB-077F53C10D52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2C954-96C3-03BD-3AF4-51995C08E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3CC78-675B-9ED9-A463-20278C56D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3C15-2A2E-420B-83FA-76F7953D3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4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221E-F894-B86A-65EE-313B5708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703F5E-2B5D-04AA-F548-9C9809A85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519B6-93C6-38CC-3008-273BE7B1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6A85-A21A-4C87-AEFB-077F53C10D52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3F070-6B82-D4BC-B05B-34D0B2FA9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BE20A-DB8A-BE3A-7ED2-765B3AA65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3C15-2A2E-420B-83FA-76F7953D3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15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13058C-287C-5C23-46A9-ACE1367412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30BC1F-2B0A-7AF7-1F52-1A5C2639C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FAF14-B841-19B7-6372-D1FA89794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6A85-A21A-4C87-AEFB-077F53C10D52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05BC3-56EC-DB45-6A59-728A482C4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2A45F-EFC7-AA4A-F7B6-5FABD9B82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3C15-2A2E-420B-83FA-76F7953D3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1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9470B-82CD-7AA5-1C7C-E69676FD4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FC01D-D81B-7855-3E27-866F0A832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E76C7-D2FC-5224-EE5D-58D5EBC3E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6A85-A21A-4C87-AEFB-077F53C10D52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21A89-4667-1169-D60B-C12DE5B3A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3BFFE-448D-8DDB-09EC-E329453A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3C15-2A2E-420B-83FA-76F7953D3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1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AE069-6C8F-D3E8-8E24-02E27729F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00438-FBE4-00AB-2984-B2A41F618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2080B-BA09-F72F-09F8-B87BC75A4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6A85-A21A-4C87-AEFB-077F53C10D52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4D15B-2E0C-5A0A-3325-DAF1DFC2E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9A2BD-CEDE-D929-55E5-D38A8809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3C15-2A2E-420B-83FA-76F7953D3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F00E6-2D1E-523C-77FF-1CEF0FE44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1FAFA-EDB1-7249-CFF8-2DC30AA57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32A26E-1850-FF9F-ADC0-09ECCF8BB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75013-9207-CD4D-30FA-01651B04E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6A85-A21A-4C87-AEFB-077F53C10D52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9B846-B7B3-B8C5-273B-3ABF58D1A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CEB89C-34A7-456F-379C-99CB8EBC5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3C15-2A2E-420B-83FA-76F7953D3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72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A9F75-324C-80A7-5279-BDC9C185A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65691-D651-88C2-7E90-65EC7883C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D7BC6-E379-67A2-F07D-A969BB55A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1ED207-035E-2796-4ABC-DF905D8ADF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142F64-F1E0-2813-D4DD-63B1C19968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22D674-88AD-9F38-289F-CACBD87DE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6A85-A21A-4C87-AEFB-077F53C10D52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E2D7C8-7837-46FA-9F59-2C89E82D6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0BAF34-CE3C-CC08-F15F-BFE34440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3C15-2A2E-420B-83FA-76F7953D3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877D0-921E-4E43-9523-CB8403E8F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800447-6CB5-7F94-BAA7-70BE9E1C1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6A85-A21A-4C87-AEFB-077F53C10D52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13EB1-571B-9923-22DE-D80163EB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36199F-C492-C1D4-B9B8-42DEA3A8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3C15-2A2E-420B-83FA-76F7953D3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4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77BD69-ECCF-A186-C296-C355EE30A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6A85-A21A-4C87-AEFB-077F53C10D52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C24956-ADDA-DA44-B68F-BD81B5DFA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1EE68-0DE7-A6D4-E714-6952E4BFF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3C15-2A2E-420B-83FA-76F7953D3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91498-017D-C399-AB0A-D5619D944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F12D8-8D71-96BF-00ED-46D36E0C1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F9FD83-7C4D-0D06-6B17-268E61544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D4E15-8379-2865-FBFA-2305FA552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6A85-A21A-4C87-AEFB-077F53C10D52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3F6150-327D-3653-402D-58E4248A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6D837-84CB-E9EB-40C4-C0DBCCA02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3C15-2A2E-420B-83FA-76F7953D3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0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41AFD-A64C-BA62-1EB7-2B819BF83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5F6BB8-255F-BDAF-1183-CEB42CA2D2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BEE01-2375-FA8B-627B-11A20D432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405F3A-BA3D-7413-CC63-7D707DD64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6A85-A21A-4C87-AEFB-077F53C10D52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F3230-AB15-80B5-4550-987EA0788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D2E58-F0F7-A489-473B-14BC7A855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3C15-2A2E-420B-83FA-76F7953D3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99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CB66C9-C841-D4E6-E439-584822971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BB6CA-E2AB-2D8A-1A51-11327E2CF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08E95-3A90-FBE2-E596-488ECA0B4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16A85-A21A-4C87-AEFB-077F53C10D52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C39AF-E752-D963-CEB6-EEA2976202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5FC18-4D05-1AAB-6B01-9A6904394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A3C15-2A2E-420B-83FA-76F7953D3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5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font, graphics, logo, clipart&#10;&#10;Description automatically generated">
            <a:extLst>
              <a:ext uri="{FF2B5EF4-FFF2-40B4-BE49-F238E27FC236}">
                <a16:creationId xmlns:a16="http://schemas.microsoft.com/office/drawing/2014/main" id="{EF8B978F-23C6-B8AF-A90B-9CD8953D0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4" y="295565"/>
            <a:ext cx="4316482" cy="226214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7FDEC89-2DE6-B07A-B692-D7C22149E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517" y="862691"/>
            <a:ext cx="6678283" cy="1325563"/>
          </a:xfrm>
        </p:spPr>
        <p:txBody>
          <a:bodyPr/>
          <a:lstStyle/>
          <a:p>
            <a:pPr algn="ctr"/>
            <a:r>
              <a:rPr lang="en-US" dirty="0"/>
              <a:t>Quad Board Template</a:t>
            </a:r>
          </a:p>
        </p:txBody>
      </p:sp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105AB73B-BE98-DB4F-DB3D-55125CCCF7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2994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634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13BAEF-15FB-E93C-5D1B-D29EDB373D05}"/>
              </a:ext>
            </a:extLst>
          </p:cNvPr>
          <p:cNvSpPr txBox="1"/>
          <p:nvPr/>
        </p:nvSpPr>
        <p:spPr>
          <a:xfrm>
            <a:off x="1" y="0"/>
            <a:ext cx="12192000" cy="6771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Project Title</a:t>
            </a:r>
          </a:p>
          <a:p>
            <a:pPr algn="ctr"/>
            <a:r>
              <a:rPr lang="en-US" dirty="0"/>
              <a:t>Author, Grade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A2C7EE-C53C-5607-C14D-95E905CBD5E6}"/>
              </a:ext>
            </a:extLst>
          </p:cNvPr>
          <p:cNvSpPr txBox="1"/>
          <p:nvPr/>
        </p:nvSpPr>
        <p:spPr>
          <a:xfrm>
            <a:off x="0" y="671770"/>
            <a:ext cx="6096000" cy="31393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Q1: Scientific Question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Bullet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EE92C1-E38D-1FD8-3FE8-9B7E4C78CBCB}"/>
              </a:ext>
            </a:extLst>
          </p:cNvPr>
          <p:cNvSpPr txBox="1"/>
          <p:nvPr/>
        </p:nvSpPr>
        <p:spPr>
          <a:xfrm>
            <a:off x="6095999" y="671770"/>
            <a:ext cx="6096000" cy="31393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Q3: Data Analysis &amp; Results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Bullet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75D97E-43D5-F47E-9D2A-47DE61AF74A2}"/>
              </a:ext>
            </a:extLst>
          </p:cNvPr>
          <p:cNvSpPr txBox="1"/>
          <p:nvPr/>
        </p:nvSpPr>
        <p:spPr>
          <a:xfrm>
            <a:off x="-5" y="3800415"/>
            <a:ext cx="6096000" cy="31393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Q2: Methodology or Project Design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Bullet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93EDCF-9EBA-392F-4C42-3386195FCAC4}"/>
              </a:ext>
            </a:extLst>
          </p:cNvPr>
          <p:cNvSpPr txBox="1"/>
          <p:nvPr/>
        </p:nvSpPr>
        <p:spPr>
          <a:xfrm>
            <a:off x="6095997" y="3805753"/>
            <a:ext cx="6096000" cy="31393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Q4: Interpretation &amp; Conclusions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Bullet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Graphic 7" descr="Images with solid fill">
            <a:extLst>
              <a:ext uri="{FF2B5EF4-FFF2-40B4-BE49-F238E27FC236}">
                <a16:creationId xmlns:a16="http://schemas.microsoft.com/office/drawing/2014/main" id="{88BAB2DF-C2E0-FB48-C7B7-BF46FABC9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6565" y="2011014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9C4539-D3C6-7507-3527-A70BAF8EFF58}"/>
              </a:ext>
            </a:extLst>
          </p:cNvPr>
          <p:cNvSpPr txBox="1"/>
          <p:nvPr/>
        </p:nvSpPr>
        <p:spPr>
          <a:xfrm>
            <a:off x="4520804" y="3209026"/>
            <a:ext cx="157519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/>
              <a:t>Image from project</a:t>
            </a:r>
          </a:p>
        </p:txBody>
      </p:sp>
      <p:pic>
        <p:nvPicPr>
          <p:cNvPr id="10" name="Graphic 9" descr="Images with solid fill">
            <a:extLst>
              <a:ext uri="{FF2B5EF4-FFF2-40B4-BE49-F238E27FC236}">
                <a16:creationId xmlns:a16="http://schemas.microsoft.com/office/drawing/2014/main" id="{2CC605BF-248D-CEE0-4894-32E655272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2105" y="5271830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565000-8274-36B6-F15E-FA4567BEF032}"/>
              </a:ext>
            </a:extLst>
          </p:cNvPr>
          <p:cNvSpPr txBox="1"/>
          <p:nvPr/>
        </p:nvSpPr>
        <p:spPr>
          <a:xfrm>
            <a:off x="4525060" y="6255205"/>
            <a:ext cx="157093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/>
              <a:t>Image from project</a:t>
            </a:r>
          </a:p>
        </p:txBody>
      </p:sp>
      <p:pic>
        <p:nvPicPr>
          <p:cNvPr id="13" name="Graphic 12" descr="Bar chart with solid fill">
            <a:extLst>
              <a:ext uri="{FF2B5EF4-FFF2-40B4-BE49-F238E27FC236}">
                <a16:creationId xmlns:a16="http://schemas.microsoft.com/office/drawing/2014/main" id="{1A2CE9DC-A8C6-8F8D-A803-004BB5328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0391" y="2445047"/>
            <a:ext cx="914400" cy="914400"/>
          </a:xfrm>
          <a:prstGeom prst="rect">
            <a:avLst/>
          </a:prstGeom>
        </p:spPr>
      </p:pic>
      <p:pic>
        <p:nvPicPr>
          <p:cNvPr id="15" name="Graphic 14" descr="Pie chart with solid fill">
            <a:extLst>
              <a:ext uri="{FF2B5EF4-FFF2-40B4-BE49-F238E27FC236}">
                <a16:creationId xmlns:a16="http://schemas.microsoft.com/office/drawing/2014/main" id="{E5F6401A-DAD4-2365-C9D8-1C50289468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86656" y="2468214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935B592-0E20-AD96-9C29-46B3F8D2FD16}"/>
              </a:ext>
            </a:extLst>
          </p:cNvPr>
          <p:cNvSpPr txBox="1"/>
          <p:nvPr/>
        </p:nvSpPr>
        <p:spPr>
          <a:xfrm>
            <a:off x="10274043" y="3321498"/>
            <a:ext cx="1532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Data Charts</a:t>
            </a:r>
          </a:p>
        </p:txBody>
      </p:sp>
    </p:spTree>
    <p:extLst>
      <p:ext uri="{BB962C8B-B14F-4D97-AF65-F5344CB8AC3E}">
        <p14:creationId xmlns:p14="http://schemas.microsoft.com/office/powerpoint/2010/main" val="1083910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94000" sy="88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8F33FF-7B8B-9B92-A566-A3E3656F4478}"/>
              </a:ext>
            </a:extLst>
          </p:cNvPr>
          <p:cNvSpPr txBox="1"/>
          <p:nvPr/>
        </p:nvSpPr>
        <p:spPr>
          <a:xfrm>
            <a:off x="736600" y="1752600"/>
            <a:ext cx="10718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chemeClr val="tx1">
                    <a:alpha val="12000"/>
                  </a:schemeClr>
                </a:solidFill>
              </a:rPr>
              <a:t>Sample 1</a:t>
            </a:r>
          </a:p>
        </p:txBody>
      </p:sp>
    </p:spTree>
    <p:extLst>
      <p:ext uri="{BB962C8B-B14F-4D97-AF65-F5344CB8AC3E}">
        <p14:creationId xmlns:p14="http://schemas.microsoft.com/office/powerpoint/2010/main" val="320831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387F1A-FAB7-DF35-CA23-2D773310F28A}"/>
              </a:ext>
            </a:extLst>
          </p:cNvPr>
          <p:cNvSpPr txBox="1"/>
          <p:nvPr/>
        </p:nvSpPr>
        <p:spPr>
          <a:xfrm>
            <a:off x="1917699" y="2184400"/>
            <a:ext cx="8865319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00" dirty="0">
                <a:solidFill>
                  <a:schemeClr val="tx1">
                    <a:alpha val="12000"/>
                  </a:schemeClr>
                </a:solidFill>
              </a:rPr>
              <a:t>Sample 2</a:t>
            </a:r>
          </a:p>
        </p:txBody>
      </p:sp>
    </p:spTree>
    <p:extLst>
      <p:ext uri="{BB962C8B-B14F-4D97-AF65-F5344CB8AC3E}">
        <p14:creationId xmlns:p14="http://schemas.microsoft.com/office/powerpoint/2010/main" val="2706604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8A2543-9988-EFA2-1B39-ACDEFE78098D}"/>
              </a:ext>
            </a:extLst>
          </p:cNvPr>
          <p:cNvSpPr txBox="1"/>
          <p:nvPr/>
        </p:nvSpPr>
        <p:spPr>
          <a:xfrm>
            <a:off x="2286000" y="2555270"/>
            <a:ext cx="80391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600" dirty="0">
                <a:solidFill>
                  <a:schemeClr val="tx1">
                    <a:alpha val="12000"/>
                  </a:schemeClr>
                </a:solidFill>
              </a:rPr>
              <a:t>Sample 3</a:t>
            </a:r>
          </a:p>
        </p:txBody>
      </p:sp>
    </p:spTree>
    <p:extLst>
      <p:ext uri="{BB962C8B-B14F-4D97-AF65-F5344CB8AC3E}">
        <p14:creationId xmlns:p14="http://schemas.microsoft.com/office/powerpoint/2010/main" val="3085446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93</Words>
  <Application>Microsoft Office PowerPoint</Application>
  <PresentationFormat>Widescreen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Quad Board Template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 Chart Templates</dc:title>
  <dc:creator>Alyson Gruber</dc:creator>
  <cp:lastModifiedBy>Alyson Gruber</cp:lastModifiedBy>
  <cp:revision>10</cp:revision>
  <dcterms:created xsi:type="dcterms:W3CDTF">2023-05-30T20:14:04Z</dcterms:created>
  <dcterms:modified xsi:type="dcterms:W3CDTF">2023-08-07T19:25:02Z</dcterms:modified>
</cp:coreProperties>
</file>