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0" r:id="rId6"/>
    <p:sldId id="318" r:id="rId7"/>
    <p:sldId id="307" r:id="rId8"/>
    <p:sldId id="319" r:id="rId9"/>
    <p:sldId id="320" r:id="rId10"/>
    <p:sldId id="31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reary, Kevin" initials="MK" lastIdx="1" clrIdx="0">
    <p:extLst>
      <p:ext uri="{19B8F6BF-5375-455C-9EA6-DF929625EA0E}">
        <p15:presenceInfo xmlns:p15="http://schemas.microsoft.com/office/powerpoint/2012/main" userId="S::kmccrea1@kent.edu::4964916b-403b-4e95-8edd-bbfe869914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05D"/>
    <a:srgbClr val="E1A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2"/>
  </p:normalViewPr>
  <p:slideViewPr>
    <p:cSldViewPr snapToGrid="0" snapToObjects="1">
      <p:cViewPr varScale="1">
        <p:scale>
          <a:sx n="122" d="100"/>
          <a:sy n="122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50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reary, Kevin" userId="4964916b-403b-4e95-8edd-bbfe869914b1" providerId="ADAL" clId="{1C60FD2E-5E82-4E2C-A43D-9408C8BD7698}"/>
    <pc:docChg chg="custSel delSld modSld">
      <pc:chgData name="McCreary, Kevin" userId="4964916b-403b-4e95-8edd-bbfe869914b1" providerId="ADAL" clId="{1C60FD2E-5E82-4E2C-A43D-9408C8BD7698}" dt="2021-10-19T18:13:50.888" v="28" actId="47"/>
      <pc:docMkLst>
        <pc:docMk/>
      </pc:docMkLst>
      <pc:sldChg chg="del">
        <pc:chgData name="McCreary, Kevin" userId="4964916b-403b-4e95-8edd-bbfe869914b1" providerId="ADAL" clId="{1C60FD2E-5E82-4E2C-A43D-9408C8BD7698}" dt="2021-10-19T18:12:59.611" v="0" actId="47"/>
        <pc:sldMkLst>
          <pc:docMk/>
          <pc:sldMk cId="76914611" sldId="256"/>
        </pc:sldMkLst>
      </pc:sldChg>
      <pc:sldChg chg="modSp mod">
        <pc:chgData name="McCreary, Kevin" userId="4964916b-403b-4e95-8edd-bbfe869914b1" providerId="ADAL" clId="{1C60FD2E-5E82-4E2C-A43D-9408C8BD7698}" dt="2021-10-19T18:13:37.140" v="27" actId="20577"/>
        <pc:sldMkLst>
          <pc:docMk/>
          <pc:sldMk cId="2136334431" sldId="260"/>
        </pc:sldMkLst>
        <pc:spChg chg="mod">
          <ac:chgData name="McCreary, Kevin" userId="4964916b-403b-4e95-8edd-bbfe869914b1" providerId="ADAL" clId="{1C60FD2E-5E82-4E2C-A43D-9408C8BD7698}" dt="2021-10-19T18:13:37.140" v="27" actId="20577"/>
          <ac:spMkLst>
            <pc:docMk/>
            <pc:sldMk cId="2136334431" sldId="260"/>
            <ac:spMk id="7" creationId="{00000000-0000-0000-0000-000000000000}"/>
          </ac:spMkLst>
        </pc:spChg>
      </pc:sldChg>
      <pc:sldChg chg="del">
        <pc:chgData name="McCreary, Kevin" userId="4964916b-403b-4e95-8edd-bbfe869914b1" providerId="ADAL" clId="{1C60FD2E-5E82-4E2C-A43D-9408C8BD7698}" dt="2021-10-19T18:13:50.888" v="28" actId="47"/>
        <pc:sldMkLst>
          <pc:docMk/>
          <pc:sldMk cId="378835574" sldId="3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B4C9A-8023-2D40-A6E6-BD016CB1E7D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876C-D639-D148-8687-D84C95E0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7BA9C-C13B-C941-82A5-2AA33B4473C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CE1D9-36F2-B84D-A38F-999A8359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27" y="758283"/>
            <a:ext cx="4767239" cy="477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89782"/>
            <a:ext cx="9144000" cy="1088528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78310"/>
            <a:ext cx="9144000" cy="103540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166290"/>
            <a:ext cx="2491740" cy="2414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344B-EC26-5744-AC76-D8CA586C9B04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F515-9089-4647-A15F-41AF70C5A341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18E-BC0A-FA47-B948-E7696B7A692B}" type="datetime1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" y="0"/>
            <a:ext cx="11938658" cy="59842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805" y="6244525"/>
            <a:ext cx="7757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47" y="6051790"/>
            <a:ext cx="1769350" cy="520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4525"/>
            <a:ext cx="1221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9CEB8D-B9A4-7249-A618-1FFCB6E3C71A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675062"/>
            <a:ext cx="10209790" cy="188163"/>
          </a:xfrm>
          <a:prstGeom prst="rect">
            <a:avLst/>
          </a:pr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9817768" y="6675062"/>
            <a:ext cx="2374232" cy="188163"/>
          </a:xfrm>
          <a:custGeom>
            <a:avLst/>
            <a:gdLst>
              <a:gd name="connsiteX0" fmla="*/ 2670314 w 2683566"/>
              <a:gd name="connsiteY0" fmla="*/ 165653 h 165653"/>
              <a:gd name="connsiteX1" fmla="*/ 165653 w 2683566"/>
              <a:gd name="connsiteY1" fmla="*/ 165653 h 165653"/>
              <a:gd name="connsiteX2" fmla="*/ 0 w 2683566"/>
              <a:gd name="connsiteY2" fmla="*/ 0 h 165653"/>
              <a:gd name="connsiteX3" fmla="*/ 2683566 w 2683566"/>
              <a:gd name="connsiteY3" fmla="*/ 0 h 165653"/>
              <a:gd name="connsiteX4" fmla="*/ 2670314 w 2683566"/>
              <a:gd name="connsiteY4" fmla="*/ 165653 h 16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566" h="165653">
                <a:moveTo>
                  <a:pt x="2670314" y="165653"/>
                </a:moveTo>
                <a:lnTo>
                  <a:pt x="165653" y="165653"/>
                </a:lnTo>
                <a:lnTo>
                  <a:pt x="0" y="0"/>
                </a:lnTo>
                <a:lnTo>
                  <a:pt x="2683566" y="0"/>
                </a:lnTo>
                <a:lnTo>
                  <a:pt x="2670314" y="16565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ADD57-E8E8-6F45-AC05-E272920E2EB0}"/>
              </a:ext>
            </a:extLst>
          </p:cNvPr>
          <p:cNvSpPr txBox="1"/>
          <p:nvPr userDrawn="1"/>
        </p:nvSpPr>
        <p:spPr>
          <a:xfrm>
            <a:off x="149629" y="6244525"/>
            <a:ext cx="688571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479BDA1F-085D-3742-BB72-CE0249E0F669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2" r:id="rId4"/>
    <p:sldLayoutId id="2147483652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730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1" kern="1200">
          <a:solidFill>
            <a:srgbClr val="0730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Kuali Overview for Researchers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06CF1-7448-41FB-9938-48269C36D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57186" y="2395120"/>
            <a:ext cx="5181600" cy="28185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Log into Kuali and open the protocol that needs to be amended</a:t>
            </a:r>
            <a:endParaRPr lang="en-US" sz="28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68DFA-03C1-4D26-B7FD-DD0A1FAC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256" y="3239621"/>
            <a:ext cx="38766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30B8-746F-4668-AD0A-5A98202F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information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A7BE4-3B75-4DBD-8810-FD73EF30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A PI can delegate anyone with Full Access (as designated in the original approval) to complete the amendment.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Only the PI can click the submit button!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D757F-13FD-4FEE-A465-F88C692D0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B104D-6E77-4448-A52B-F6065182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2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amendment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57186" y="2395120"/>
            <a:ext cx="5181600" cy="28185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Once the protocol is open click the amendment button. 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ACC634-98F1-42BA-B7D5-65CAE406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080" y="2629000"/>
            <a:ext cx="3238500" cy="11525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7FB3E1C-E724-4D24-9A15-C08A31843269}"/>
              </a:ext>
            </a:extLst>
          </p:cNvPr>
          <p:cNvSpPr/>
          <p:nvPr/>
        </p:nvSpPr>
        <p:spPr>
          <a:xfrm>
            <a:off x="7129930" y="2925092"/>
            <a:ext cx="1320800" cy="6950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3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amendment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57186" y="2395120"/>
            <a:ext cx="5181600" cy="28185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Respond to the both prompts.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08F72-ADCC-4393-BF3B-462994379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800" y="3036913"/>
            <a:ext cx="8302999" cy="29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5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amendment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57186" y="2395120"/>
            <a:ext cx="9785308" cy="28185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Scroll to the protocol and </a:t>
            </a:r>
            <a:r>
              <a:rPr lang="en-US" sz="3200" u="sng" dirty="0"/>
              <a:t>revise the necessary fields</a:t>
            </a:r>
            <a:r>
              <a:rPr lang="en-US" sz="3200" dirty="0"/>
              <a:t>. </a:t>
            </a:r>
          </a:p>
          <a:p>
            <a:r>
              <a:rPr lang="en-US" sz="3200" dirty="0"/>
              <a:t>If needed, be prepared to upload revised supporting documents such as consent or recruitment materials. </a:t>
            </a: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CFAE96-7D63-4EB1-9012-4E9AB0F324A0}"/>
              </a:ext>
            </a:extLst>
          </p:cNvPr>
          <p:cNvCxnSpPr>
            <a:cxnSpLocks/>
          </p:cNvCxnSpPr>
          <p:nvPr/>
        </p:nvCxnSpPr>
        <p:spPr>
          <a:xfrm>
            <a:off x="7550614" y="1871122"/>
            <a:ext cx="39077" cy="302244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17133" y="1930600"/>
            <a:ext cx="5376078" cy="33301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/>
              <a:t>Submitting</a:t>
            </a:r>
          </a:p>
          <a:p>
            <a:pPr lvl="1"/>
            <a:r>
              <a:rPr lang="en-US" sz="3200" dirty="0"/>
              <a:t>Only the PI can click “Submit”</a:t>
            </a:r>
          </a:p>
          <a:p>
            <a:pPr lvl="1"/>
            <a:r>
              <a:rPr lang="en-US" sz="3200" dirty="0"/>
              <a:t>Delegate clicks “Notify PI To Submit”</a:t>
            </a:r>
          </a:p>
          <a:p>
            <a:pPr lvl="1"/>
            <a:r>
              <a:rPr lang="en-US" sz="3200" dirty="0"/>
              <a:t>PI logs in, reviews protocol and edits or submits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F5BD6-9651-49AD-8775-E5271C13F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5" y="1317702"/>
            <a:ext cx="20383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99626D-4404-49A7-9142-BF83FA81D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32414"/>
            <a:ext cx="5238750" cy="447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2A818E-5769-415B-9B5D-0CE20B58A859}"/>
              </a:ext>
            </a:extLst>
          </p:cNvPr>
          <p:cNvSpPr txBox="1"/>
          <p:nvPr/>
        </p:nvSpPr>
        <p:spPr>
          <a:xfrm>
            <a:off x="7566513" y="4952100"/>
            <a:ext cx="229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Notification email and review starts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2FD9B-21D0-4C57-9E1A-08F0D0BC66AB}"/>
              </a:ext>
            </a:extLst>
          </p:cNvPr>
          <p:cNvSpPr txBox="1"/>
          <p:nvPr/>
        </p:nvSpPr>
        <p:spPr>
          <a:xfrm>
            <a:off x="7566513" y="3674671"/>
            <a:ext cx="2297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 reviews protocol, signs, then clicks “Submit”</a:t>
            </a:r>
          </a:p>
        </p:txBody>
      </p:sp>
    </p:spTree>
    <p:extLst>
      <p:ext uri="{BB962C8B-B14F-4D97-AF65-F5344CB8AC3E}">
        <p14:creationId xmlns:p14="http://schemas.microsoft.com/office/powerpoint/2010/main" val="152794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www.kent.edu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1222375" cy="365125"/>
          </a:xfrm>
        </p:spPr>
        <p:txBody>
          <a:bodyPr/>
          <a:lstStyle/>
          <a:p>
            <a:fld id="{3B6ABA31-734C-9645-AC11-784F18DD3D6B}" type="datetime1">
              <a:rPr lang="en-US" smtClean="0"/>
              <a:t>10/19/2021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2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 with Purpose (1)" id="{A9CF03A9-3D05-4034-9523-A69A4D238768}" vid="{BC19AEBE-A3CD-4C34-A09F-0FE7D66B6E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81B9E6880EE4EBA17A1E2AA376812" ma:contentTypeVersion="11" ma:contentTypeDescription="Create a new document." ma:contentTypeScope="" ma:versionID="281f070dea3615ebcbefb7b5390a1052">
  <xsd:schema xmlns:xsd="http://www.w3.org/2001/XMLSchema" xmlns:xs="http://www.w3.org/2001/XMLSchema" xmlns:p="http://schemas.microsoft.com/office/2006/metadata/properties" xmlns:ns3="ba5afd6a-1093-4a5d-8f57-9ef5d267b10d" xmlns:ns4="871b78f6-0680-4491-90b6-e0ef8a338838" targetNamespace="http://schemas.microsoft.com/office/2006/metadata/properties" ma:root="true" ma:fieldsID="eaf2990e87d2a005a6fa05f129fcebf5" ns3:_="" ns4:_="">
    <xsd:import namespace="ba5afd6a-1093-4a5d-8f57-9ef5d267b10d"/>
    <xsd:import namespace="871b78f6-0680-4491-90b6-e0ef8a3388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afd6a-1093-4a5d-8f57-9ef5d267b1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b78f6-0680-4491-90b6-e0ef8a3388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37A8BE-DBE5-4582-8591-D1E641CC5D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0D3640-08BC-4F28-9E79-A4E2BBCD1D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FC8731-7FEF-4899-80E9-F01DFFE4E7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5afd6a-1093-4a5d-8f57-9ef5d267b10d"/>
    <ds:schemaRef ds:uri="871b78f6-0680-4491-90b6-e0ef8a3388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 with Purpose (1)</Template>
  <TotalTime>348</TotalTime>
  <Words>166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Kuali Overview for Researchers</vt:lpstr>
      <vt:lpstr>Accessing the protocol</vt:lpstr>
      <vt:lpstr>Important information to know</vt:lpstr>
      <vt:lpstr>Completing the amendment </vt:lpstr>
      <vt:lpstr>Completing the amendment </vt:lpstr>
      <vt:lpstr>Completing the amendment </vt:lpstr>
      <vt:lpstr>Creating a protocol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MCCREARY, KEVIN R</dc:creator>
  <cp:lastModifiedBy>McCreary, Kevin</cp:lastModifiedBy>
  <cp:revision>537</cp:revision>
  <dcterms:created xsi:type="dcterms:W3CDTF">2020-01-06T20:54:18Z</dcterms:created>
  <dcterms:modified xsi:type="dcterms:W3CDTF">2021-10-19T18:14:14Z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0x0101002BC81B9E6880EE4EBA17A1E2AA376812</vt:lpwstr>
  </property>
</Properties>
</file>