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3" r:id="rId6"/>
    <p:sldId id="264" r:id="rId7"/>
    <p:sldId id="275" r:id="rId8"/>
    <p:sldId id="265" r:id="rId9"/>
    <p:sldId id="27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reary, Kevin" initials="MK" lastIdx="1" clrIdx="0">
    <p:extLst>
      <p:ext uri="{19B8F6BF-5375-455C-9EA6-DF929625EA0E}">
        <p15:presenceInfo xmlns:p15="http://schemas.microsoft.com/office/powerpoint/2012/main" userId="S::kmccrea1@kent.edu::4964916b-403b-4e95-8edd-bbfe869914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52D"/>
    <a:srgbClr val="073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nt.edu/research/office-research-compliance/kuali-irb-member-ppt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Kuali, IRB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6CF1-7448-41FB-9938-48269C36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External Members</a:t>
            </a: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5621"/>
            <a:ext cx="10515600" cy="1325563"/>
          </a:xfrm>
        </p:spPr>
        <p:txBody>
          <a:bodyPr/>
          <a:lstStyle/>
          <a:p>
            <a:r>
              <a:rPr lang="en-US" dirty="0"/>
              <a:t>IRB Member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453825"/>
            <a:ext cx="10417320" cy="28185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Step by Step: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Review notification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Log in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Reviewing a protocol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Finalizing a review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ORC/Chair Actions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Special circumstances 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Support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7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0"/>
            <a:ext cx="10515600" cy="1325563"/>
          </a:xfrm>
        </p:spPr>
        <p:txBody>
          <a:bodyPr/>
          <a:lstStyle/>
          <a:p>
            <a:r>
              <a:rPr lang="en-US" dirty="0"/>
              <a:t>IRB Member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444"/>
            <a:ext cx="1041732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 notification</a:t>
            </a:r>
          </a:p>
          <a:p>
            <a:pPr lvl="1"/>
            <a:r>
              <a:rPr lang="en-US" sz="2800" dirty="0"/>
              <a:t>Look for the notification in your email. </a:t>
            </a:r>
          </a:p>
          <a:p>
            <a:pPr lvl="1"/>
            <a:r>
              <a:rPr lang="en-US" sz="2800" dirty="0"/>
              <a:t>You will receive 4 reminder emails. 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E35A7-D8D5-E754-D75D-E6C1A3D8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98" y="3259282"/>
            <a:ext cx="5286375" cy="2667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176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0"/>
            <a:ext cx="10515600" cy="1325563"/>
          </a:xfrm>
        </p:spPr>
        <p:txBody>
          <a:bodyPr/>
          <a:lstStyle/>
          <a:p>
            <a:r>
              <a:rPr lang="en-US" dirty="0"/>
              <a:t>IRB Member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444"/>
            <a:ext cx="1041732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Log in</a:t>
            </a:r>
          </a:p>
          <a:p>
            <a:pPr lvl="1"/>
            <a:r>
              <a:rPr lang="en-US" sz="2400" dirty="0"/>
              <a:t>Click external log in</a:t>
            </a:r>
          </a:p>
          <a:p>
            <a:pPr lvl="1"/>
            <a:r>
              <a:rPr lang="en-US" sz="2400" dirty="0"/>
              <a:t>Enter your assigned credentials</a:t>
            </a:r>
          </a:p>
          <a:p>
            <a:pPr lvl="1"/>
            <a:r>
              <a:rPr lang="en-US" sz="2400" dirty="0"/>
              <a:t>Click Protocols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E35A7-D8D5-E754-D75D-E6C1A3D8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05" y="3259282"/>
            <a:ext cx="5286375" cy="2667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A95C5B3-B4EC-C4EF-E8D0-68DB29A707B2}"/>
              </a:ext>
            </a:extLst>
          </p:cNvPr>
          <p:cNvSpPr/>
          <p:nvPr/>
        </p:nvSpPr>
        <p:spPr>
          <a:xfrm>
            <a:off x="681705" y="5089236"/>
            <a:ext cx="1036257" cy="59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A6BA2B-387A-0F8C-D5DD-C88C2AC7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43" y="3140235"/>
            <a:ext cx="4221595" cy="287505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7574A2-9797-7352-5949-8D5562A71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350" y="3307593"/>
            <a:ext cx="4034935" cy="2586287"/>
          </a:xfrm>
          <a:prstGeom prst="rect">
            <a:avLst/>
          </a:prstGeom>
          <a:ln w="28575">
            <a:solidFill>
              <a:srgbClr val="E1A52D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79E70E4-6018-9442-C014-5E276E56A8AB}"/>
              </a:ext>
            </a:extLst>
          </p:cNvPr>
          <p:cNvSpPr/>
          <p:nvPr/>
        </p:nvSpPr>
        <p:spPr>
          <a:xfrm>
            <a:off x="9033688" y="4816763"/>
            <a:ext cx="1036257" cy="59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IRB Member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2047798"/>
            <a:ext cx="10417320" cy="2818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Access the protocols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endParaRPr lang="en-US" sz="2800" dirty="0"/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C93BE-2958-42D0-BEFC-2BB07104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25" y="3672683"/>
            <a:ext cx="9323754" cy="1533184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193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02"/>
            <a:ext cx="10515600" cy="1325563"/>
          </a:xfrm>
        </p:spPr>
        <p:txBody>
          <a:bodyPr/>
          <a:lstStyle/>
          <a:p>
            <a:r>
              <a:rPr lang="en-US" dirty="0"/>
              <a:t>IRB Member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F65-21E7-E640-AD88-29827FC3BC16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715" y="1258278"/>
            <a:ext cx="10417320" cy="21707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Complete the review as noted at the link below:</a:t>
            </a:r>
          </a:p>
          <a:p>
            <a:pPr lvl="1"/>
            <a:r>
              <a:rPr lang="en-US" sz="2800" dirty="0">
                <a:hlinkClick r:id="rId2"/>
              </a:rPr>
              <a:t>https://www.kent.edu/research/office-research-compliance/kuali-irb-member-ppt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5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12/1/2023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 with Purpose (1)" id="{A9CF03A9-3D05-4034-9523-A69A4D238768}" vid="{BC19AEBE-A3CD-4C34-A09F-0FE7D66B6E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7266b5-f64a-4ac4-8b3a-b3a88739f5eb" xsi:nil="true"/>
    <lcf76f155ced4ddcb4097134ff3c332f xmlns="a8e03e26-0f8a-4a00-aad4-71f53825eb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017710B86FF8439F7D6D0C4A23A6CD" ma:contentTypeVersion="13" ma:contentTypeDescription="Create a new document." ma:contentTypeScope="" ma:versionID="56e1fc69e3e3f4439ded63c1938a65b4">
  <xsd:schema xmlns:xsd="http://www.w3.org/2001/XMLSchema" xmlns:xs="http://www.w3.org/2001/XMLSchema" xmlns:p="http://schemas.microsoft.com/office/2006/metadata/properties" xmlns:ns2="a8e03e26-0f8a-4a00-aad4-71f53825eb9b" xmlns:ns3="9a7266b5-f64a-4ac4-8b3a-b3a88739f5eb" targetNamespace="http://schemas.microsoft.com/office/2006/metadata/properties" ma:root="true" ma:fieldsID="1ea761032b9e04d40de6e48dfcc344dc" ns2:_="" ns3:_="">
    <xsd:import namespace="a8e03e26-0f8a-4a00-aad4-71f53825eb9b"/>
    <xsd:import namespace="9a7266b5-f64a-4ac4-8b3a-b3a88739f5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03e26-0f8a-4a00-aad4-71f53825e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a949aec-6982-4db9-b8b1-3daa930f1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266b5-f64a-4ac4-8b3a-b3a88739f5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841db50-f52d-444b-ba74-d82314718771}" ma:internalName="TaxCatchAll" ma:showField="CatchAllData" ma:web="9a7266b5-f64a-4ac4-8b3a-b3a88739f5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7A8BE-DBE5-4582-8591-D1E641CC5D8B}">
  <ds:schemaRefs>
    <ds:schemaRef ds:uri="http://schemas.microsoft.com/office/2006/metadata/properties"/>
    <ds:schemaRef ds:uri="http://schemas.microsoft.com/office/infopath/2007/PartnerControls"/>
    <ds:schemaRef ds:uri="9a7266b5-f64a-4ac4-8b3a-b3a88739f5eb"/>
    <ds:schemaRef ds:uri="a8e03e26-0f8a-4a00-aad4-71f53825eb9b"/>
  </ds:schemaRefs>
</ds:datastoreItem>
</file>

<file path=customXml/itemProps2.xml><?xml version="1.0" encoding="utf-8"?>
<ds:datastoreItem xmlns:ds="http://schemas.openxmlformats.org/officeDocument/2006/customXml" ds:itemID="{430D3640-08BC-4F28-9E79-A4E2BBCD1D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4B58A-228F-4706-96A3-09D89FDD4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03e26-0f8a-4a00-aad4-71f53825eb9b"/>
    <ds:schemaRef ds:uri="9a7266b5-f64a-4ac4-8b3a-b3a88739f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 with Purpose (1)</Template>
  <TotalTime>560</TotalTime>
  <Words>112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Kuali, IRB Members</vt:lpstr>
      <vt:lpstr>IRB Member Resource</vt:lpstr>
      <vt:lpstr>IRB Member Resource</vt:lpstr>
      <vt:lpstr>IRB Member Resource</vt:lpstr>
      <vt:lpstr>IRB Member Resource</vt:lpstr>
      <vt:lpstr>IRB Member Resource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MCCREARY, KEVIN R</dc:creator>
  <cp:lastModifiedBy>McCreary, Kevin</cp:lastModifiedBy>
  <cp:revision>546</cp:revision>
  <dcterms:created xsi:type="dcterms:W3CDTF">2020-01-06T20:54:18Z</dcterms:created>
  <dcterms:modified xsi:type="dcterms:W3CDTF">2023-12-01T16:50:07Z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0x010100F5017710B86FF8439F7D6D0C4A23A6CD</vt:lpwstr>
  </property>
</Properties>
</file>