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306" r:id="rId7"/>
    <p:sldId id="260" r:id="rId8"/>
    <p:sldId id="307" r:id="rId9"/>
    <p:sldId id="324" r:id="rId10"/>
    <p:sldId id="309" r:id="rId11"/>
    <p:sldId id="310" r:id="rId12"/>
    <p:sldId id="327" r:id="rId13"/>
    <p:sldId id="329" r:id="rId14"/>
    <p:sldId id="317" r:id="rId15"/>
    <p:sldId id="321" r:id="rId16"/>
    <p:sldId id="312" r:id="rId17"/>
    <p:sldId id="313" r:id="rId18"/>
    <p:sldId id="326" r:id="rId19"/>
    <p:sldId id="315" r:id="rId20"/>
    <p:sldId id="316" r:id="rId21"/>
    <p:sldId id="328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eary, Kevin" initials="MK" lastIdx="1" clrIdx="0">
    <p:extLst>
      <p:ext uri="{19B8F6BF-5375-455C-9EA6-DF929625EA0E}">
        <p15:presenceInfo xmlns:p15="http://schemas.microsoft.com/office/powerpoint/2012/main" userId="S::kmccrea1@kent.edu::4964916b-403b-4e95-8edd-bbfe86991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2"/>
  </p:normalViewPr>
  <p:slideViewPr>
    <p:cSldViewPr snapToGrid="0" snapToObjects="1">
      <p:cViewPr varScale="1">
        <p:scale>
          <a:sx n="122" d="100"/>
          <a:sy n="12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REARY, KEVIN R" userId="S::kmccrea1@kent.edu::4964916b-403b-4e95-8edd-bbfe869914b1" providerId="AD" clId="Web-{D044A5C0-B52B-9DFE-D56A-A3A9BFFF134E}"/>
    <pc:docChg chg="addSld modSld sldOrd">
      <pc:chgData name="MCCREARY, KEVIN R" userId="S::kmccrea1@kent.edu::4964916b-403b-4e95-8edd-bbfe869914b1" providerId="AD" clId="Web-{D044A5C0-B52B-9DFE-D56A-A3A9BFFF134E}" dt="2020-09-11T14:30:37.976" v="596"/>
      <pc:docMkLst>
        <pc:docMk/>
      </pc:docMkLst>
      <pc:sldChg chg="modSp">
        <pc:chgData name="MCCREARY, KEVIN R" userId="S::kmccrea1@kent.edu::4964916b-403b-4e95-8edd-bbfe869914b1" providerId="AD" clId="Web-{D044A5C0-B52B-9DFE-D56A-A3A9BFFF134E}" dt="2020-09-11T14:27:43.636" v="580" actId="20577"/>
        <pc:sldMkLst>
          <pc:docMk/>
          <pc:sldMk cId="1037763167" sldId="304"/>
        </pc:sldMkLst>
        <pc:spChg chg="mod">
          <ac:chgData name="MCCREARY, KEVIN R" userId="S::kmccrea1@kent.edu::4964916b-403b-4e95-8edd-bbfe869914b1" providerId="AD" clId="Web-{D044A5C0-B52B-9DFE-D56A-A3A9BFFF134E}" dt="2020-09-11T14:27:43.636" v="580" actId="20577"/>
          <ac:spMkLst>
            <pc:docMk/>
            <pc:sldMk cId="1037763167" sldId="304"/>
            <ac:spMk id="4" creationId="{99D02A33-CF2A-47D0-A429-75B011905C60}"/>
          </ac:spMkLst>
        </pc:spChg>
      </pc:sldChg>
      <pc:sldChg chg="modSp">
        <pc:chgData name="MCCREARY, KEVIN R" userId="S::kmccrea1@kent.edu::4964916b-403b-4e95-8edd-bbfe869914b1" providerId="AD" clId="Web-{D044A5C0-B52B-9DFE-D56A-A3A9BFFF134E}" dt="2020-09-11T14:19:45.222" v="491" actId="20577"/>
        <pc:sldMkLst>
          <pc:docMk/>
          <pc:sldMk cId="378835574" sldId="306"/>
        </pc:sldMkLst>
        <pc:spChg chg="mod">
          <ac:chgData name="MCCREARY, KEVIN R" userId="S::kmccrea1@kent.edu::4964916b-403b-4e95-8edd-bbfe869914b1" providerId="AD" clId="Web-{D044A5C0-B52B-9DFE-D56A-A3A9BFFF134E}" dt="2020-09-11T14:19:45.222" v="491" actId="20577"/>
          <ac:spMkLst>
            <pc:docMk/>
            <pc:sldMk cId="378835574" sldId="306"/>
            <ac:spMk id="3" creationId="{D77A7BE4-3B75-4DBD-8810-FD73EF305D6E}"/>
          </ac:spMkLst>
        </pc:spChg>
      </pc:sldChg>
      <pc:sldChg chg="modSp">
        <pc:chgData name="MCCREARY, KEVIN R" userId="S::kmccrea1@kent.edu::4964916b-403b-4e95-8edd-bbfe869914b1" providerId="AD" clId="Web-{D044A5C0-B52B-9DFE-D56A-A3A9BFFF134E}" dt="2020-09-11T14:30:37.976" v="596"/>
        <pc:sldMkLst>
          <pc:docMk/>
          <pc:sldMk cId="428651324" sldId="322"/>
        </pc:sldMkLst>
        <pc:spChg chg="mod">
          <ac:chgData name="MCCREARY, KEVIN R" userId="S::kmccrea1@kent.edu::4964916b-403b-4e95-8edd-bbfe869914b1" providerId="AD" clId="Web-{D044A5C0-B52B-9DFE-D56A-A3A9BFFF134E}" dt="2020-09-11T14:30:37.976" v="596"/>
          <ac:spMkLst>
            <pc:docMk/>
            <pc:sldMk cId="428651324" sldId="322"/>
            <ac:spMk id="12" creationId="{10995F16-F7FD-496D-93A4-A1BFC5ECE4B9}"/>
          </ac:spMkLst>
        </pc:spChg>
        <pc:picChg chg="mod">
          <ac:chgData name="MCCREARY, KEVIN R" userId="S::kmccrea1@kent.edu::4964916b-403b-4e95-8edd-bbfe869914b1" providerId="AD" clId="Web-{D044A5C0-B52B-9DFE-D56A-A3A9BFFF134E}" dt="2020-09-11T14:30:37.913" v="595"/>
          <ac:picMkLst>
            <pc:docMk/>
            <pc:sldMk cId="428651324" sldId="322"/>
            <ac:picMk id="11" creationId="{BEC7000B-7857-4D03-8C0E-18D81B7968D9}"/>
          </ac:picMkLst>
        </pc:picChg>
      </pc:sldChg>
      <pc:sldChg chg="modSp add ord replId">
        <pc:chgData name="MCCREARY, KEVIN R" userId="S::kmccrea1@kent.edu::4964916b-403b-4e95-8edd-bbfe869914b1" providerId="AD" clId="Web-{D044A5C0-B52B-9DFE-D56A-A3A9BFFF134E}" dt="2020-09-11T13:44:54.273" v="64" actId="20577"/>
        <pc:sldMkLst>
          <pc:docMk/>
          <pc:sldMk cId="2703660057" sldId="325"/>
        </pc:sldMkLst>
        <pc:spChg chg="mod">
          <ac:chgData name="MCCREARY, KEVIN R" userId="S::kmccrea1@kent.edu::4964916b-403b-4e95-8edd-bbfe869914b1" providerId="AD" clId="Web-{D044A5C0-B52B-9DFE-D56A-A3A9BFFF134E}" dt="2020-09-11T13:44:54.273" v="64" actId="20577"/>
          <ac:spMkLst>
            <pc:docMk/>
            <pc:sldMk cId="2703660057" sldId="325"/>
            <ac:spMk id="4" creationId="{00000000-0000-0000-0000-000000000000}"/>
          </ac:spMkLst>
        </pc:spChg>
      </pc:sldChg>
      <pc:sldChg chg="modSp add ord replId">
        <pc:chgData name="MCCREARY, KEVIN R" userId="S::kmccrea1@kent.edu::4964916b-403b-4e95-8edd-bbfe869914b1" providerId="AD" clId="Web-{D044A5C0-B52B-9DFE-D56A-A3A9BFFF134E}" dt="2020-09-11T13:45:39.913" v="81" actId="20577"/>
        <pc:sldMkLst>
          <pc:docMk/>
          <pc:sldMk cId="693420315" sldId="326"/>
        </pc:sldMkLst>
        <pc:spChg chg="mod">
          <ac:chgData name="MCCREARY, KEVIN R" userId="S::kmccrea1@kent.edu::4964916b-403b-4e95-8edd-bbfe869914b1" providerId="AD" clId="Web-{D044A5C0-B52B-9DFE-D56A-A3A9BFFF134E}" dt="2020-09-11T13:45:39.913" v="81" actId="20577"/>
          <ac:spMkLst>
            <pc:docMk/>
            <pc:sldMk cId="693420315" sldId="326"/>
            <ac:spMk id="4" creationId="{00000000-0000-0000-0000-000000000000}"/>
          </ac:spMkLst>
        </pc:spChg>
      </pc:sldChg>
      <pc:sldChg chg="modSp add replId">
        <pc:chgData name="MCCREARY, KEVIN R" userId="S::kmccrea1@kent.edu::4964916b-403b-4e95-8edd-bbfe869914b1" providerId="AD" clId="Web-{D044A5C0-B52B-9DFE-D56A-A3A9BFFF134E}" dt="2020-09-11T13:45:59.539" v="92" actId="20577"/>
        <pc:sldMkLst>
          <pc:docMk/>
          <pc:sldMk cId="3919594716" sldId="327"/>
        </pc:sldMkLst>
        <pc:spChg chg="mod">
          <ac:chgData name="MCCREARY, KEVIN R" userId="S::kmccrea1@kent.edu::4964916b-403b-4e95-8edd-bbfe869914b1" providerId="AD" clId="Web-{D044A5C0-B52B-9DFE-D56A-A3A9BFFF134E}" dt="2020-09-11T13:45:59.539" v="92" actId="20577"/>
          <ac:spMkLst>
            <pc:docMk/>
            <pc:sldMk cId="3919594716" sldId="327"/>
            <ac:spMk id="4" creationId="{00000000-0000-0000-0000-000000000000}"/>
          </ac:spMkLst>
        </pc:spChg>
      </pc:sldChg>
      <pc:sldChg chg="modSp add ord replId">
        <pc:chgData name="MCCREARY, KEVIN R" userId="S::kmccrea1@kent.edu::4964916b-403b-4e95-8edd-bbfe869914b1" providerId="AD" clId="Web-{D044A5C0-B52B-9DFE-D56A-A3A9BFFF134E}" dt="2020-09-11T13:46:27.164" v="122"/>
        <pc:sldMkLst>
          <pc:docMk/>
          <pc:sldMk cId="3012056219" sldId="328"/>
        </pc:sldMkLst>
        <pc:spChg chg="mod">
          <ac:chgData name="MCCREARY, KEVIN R" userId="S::kmccrea1@kent.edu::4964916b-403b-4e95-8edd-bbfe869914b1" providerId="AD" clId="Web-{D044A5C0-B52B-9DFE-D56A-A3A9BFFF134E}" dt="2020-09-11T13:46:21.351" v="119" actId="20577"/>
          <ac:spMkLst>
            <pc:docMk/>
            <pc:sldMk cId="3012056219" sldId="328"/>
            <ac:spMk id="4" creationId="{00000000-0000-0000-0000-000000000000}"/>
          </ac:spMkLst>
        </pc:spChg>
      </pc:sldChg>
      <pc:sldChg chg="modSp add ord replId">
        <pc:chgData name="MCCREARY, KEVIN R" userId="S::kmccrea1@kent.edu::4964916b-403b-4e95-8edd-bbfe869914b1" providerId="AD" clId="Web-{D044A5C0-B52B-9DFE-D56A-A3A9BFFF134E}" dt="2020-09-11T14:05:25.717" v="254" actId="20577"/>
        <pc:sldMkLst>
          <pc:docMk/>
          <pc:sldMk cId="3288501826" sldId="329"/>
        </pc:sldMkLst>
        <pc:spChg chg="mod">
          <ac:chgData name="MCCREARY, KEVIN R" userId="S::kmccrea1@kent.edu::4964916b-403b-4e95-8edd-bbfe869914b1" providerId="AD" clId="Web-{D044A5C0-B52B-9DFE-D56A-A3A9BFFF134E}" dt="2020-09-11T14:02:31.403" v="177" actId="20577"/>
          <ac:spMkLst>
            <pc:docMk/>
            <pc:sldMk cId="3288501826" sldId="329"/>
            <ac:spMk id="4" creationId="{00000000-0000-0000-0000-000000000000}"/>
          </ac:spMkLst>
        </pc:spChg>
        <pc:spChg chg="mod">
          <ac:chgData name="MCCREARY, KEVIN R" userId="S::kmccrea1@kent.edu::4964916b-403b-4e95-8edd-bbfe869914b1" providerId="AD" clId="Web-{D044A5C0-B52B-9DFE-D56A-A3A9BFFF134E}" dt="2020-09-11T14:05:25.717" v="254" actId="20577"/>
          <ac:spMkLst>
            <pc:docMk/>
            <pc:sldMk cId="3288501826" sldId="329"/>
            <ac:spMk id="6" creationId="{718B4DE9-FA7C-4CA5-AEB1-74088F12FB2B}"/>
          </ac:spMkLst>
        </pc:spChg>
      </pc:sldChg>
      <pc:sldChg chg="modSp add ord replId">
        <pc:chgData name="MCCREARY, KEVIN R" userId="S::kmccrea1@kent.edu::4964916b-403b-4e95-8edd-bbfe869914b1" providerId="AD" clId="Web-{D044A5C0-B52B-9DFE-D56A-A3A9BFFF134E}" dt="2020-09-11T14:18:10.378" v="289" actId="20577"/>
        <pc:sldMkLst>
          <pc:docMk/>
          <pc:sldMk cId="4239910331" sldId="330"/>
        </pc:sldMkLst>
        <pc:spChg chg="mod">
          <ac:chgData name="MCCREARY, KEVIN R" userId="S::kmccrea1@kent.edu::4964916b-403b-4e95-8edd-bbfe869914b1" providerId="AD" clId="Web-{D044A5C0-B52B-9DFE-D56A-A3A9BFFF134E}" dt="2020-09-11T14:18:10.378" v="289" actId="20577"/>
          <ac:spMkLst>
            <pc:docMk/>
            <pc:sldMk cId="4239910331" sldId="330"/>
            <ac:spMk id="4" creationId="{00000000-0000-0000-0000-000000000000}"/>
          </ac:spMkLst>
        </pc:spChg>
      </pc:sldChg>
      <pc:sldChg chg="modSp add ord replId">
        <pc:chgData name="MCCREARY, KEVIN R" userId="S::kmccrea1@kent.edu::4964916b-403b-4e95-8edd-bbfe869914b1" providerId="AD" clId="Web-{D044A5C0-B52B-9DFE-D56A-A3A9BFFF134E}" dt="2020-09-11T14:26:40.474" v="572" actId="20577"/>
        <pc:sldMkLst>
          <pc:docMk/>
          <pc:sldMk cId="2592296224" sldId="331"/>
        </pc:sldMkLst>
        <pc:spChg chg="mod">
          <ac:chgData name="MCCREARY, KEVIN R" userId="S::kmccrea1@kent.edu::4964916b-403b-4e95-8edd-bbfe869914b1" providerId="AD" clId="Web-{D044A5C0-B52B-9DFE-D56A-A3A9BFFF134E}" dt="2020-09-11T14:18:22.175" v="302" actId="20577"/>
          <ac:spMkLst>
            <pc:docMk/>
            <pc:sldMk cId="2592296224" sldId="331"/>
            <ac:spMk id="2" creationId="{00000000-0000-0000-0000-000000000000}"/>
          </ac:spMkLst>
        </pc:spChg>
        <pc:spChg chg="mod">
          <ac:chgData name="MCCREARY, KEVIN R" userId="S::kmccrea1@kent.edu::4964916b-403b-4e95-8edd-bbfe869914b1" providerId="AD" clId="Web-{D044A5C0-B52B-9DFE-D56A-A3A9BFFF134E}" dt="2020-09-11T14:26:40.474" v="572" actId="20577"/>
          <ac:spMkLst>
            <pc:docMk/>
            <pc:sldMk cId="2592296224" sldId="331"/>
            <ac:spMk id="4" creationId="{99D02A33-CF2A-47D0-A429-75B011905C60}"/>
          </ac:spMkLst>
        </pc:spChg>
      </pc:sldChg>
      <pc:sldChg chg="addSp modSp add replId">
        <pc:chgData name="MCCREARY, KEVIN R" userId="S::kmccrea1@kent.edu::4964916b-403b-4e95-8edd-bbfe869914b1" providerId="AD" clId="Web-{D044A5C0-B52B-9DFE-D56A-A3A9BFFF134E}" dt="2020-09-11T14:30:11.772" v="594"/>
        <pc:sldMkLst>
          <pc:docMk/>
          <pc:sldMk cId="2494595532" sldId="332"/>
        </pc:sldMkLst>
        <pc:spChg chg="add mod">
          <ac:chgData name="MCCREARY, KEVIN R" userId="S::kmccrea1@kent.edu::4964916b-403b-4e95-8edd-bbfe869914b1" providerId="AD" clId="Web-{D044A5C0-B52B-9DFE-D56A-A3A9BFFF134E}" dt="2020-09-11T14:30:11.772" v="594"/>
          <ac:spMkLst>
            <pc:docMk/>
            <pc:sldMk cId="2494595532" sldId="332"/>
            <ac:spMk id="3" creationId="{7A3510BF-31E7-41BF-850F-F13E8E7E5F8D}"/>
          </ac:spMkLst>
        </pc:spChg>
        <pc:picChg chg="add mod">
          <ac:chgData name="MCCREARY, KEVIN R" userId="S::kmccrea1@kent.edu::4964916b-403b-4e95-8edd-bbfe869914b1" providerId="AD" clId="Web-{D044A5C0-B52B-9DFE-D56A-A3A9BFFF134E}" dt="2020-09-11T14:30:11.741" v="593"/>
          <ac:picMkLst>
            <pc:docMk/>
            <pc:sldMk cId="2494595532" sldId="332"/>
            <ac:picMk id="2" creationId="{641CDE5C-1A9C-4354-A5CF-40E996624E92}"/>
          </ac:picMkLst>
        </pc:picChg>
      </pc:sldChg>
    </pc:docChg>
  </pc:docChgLst>
  <pc:docChgLst>
    <pc:chgData name="McCreary, Kevin" userId="4964916b-403b-4e95-8edd-bbfe869914b1" providerId="ADAL" clId="{9D169173-7FE6-499F-B0F3-AC6524F10E1F}"/>
    <pc:docChg chg="custSel modSld sldOrd">
      <pc:chgData name="McCreary, Kevin" userId="4964916b-403b-4e95-8edd-bbfe869914b1" providerId="ADAL" clId="{9D169173-7FE6-499F-B0F3-AC6524F10E1F}" dt="2022-02-15T14:10:38.645" v="279" actId="6549"/>
      <pc:docMkLst>
        <pc:docMk/>
      </pc:docMkLst>
      <pc:sldChg chg="modSp mod">
        <pc:chgData name="McCreary, Kevin" userId="4964916b-403b-4e95-8edd-bbfe869914b1" providerId="ADAL" clId="{9D169173-7FE6-499F-B0F3-AC6524F10E1F}" dt="2022-02-15T14:07:10.009" v="215" actId="20577"/>
        <pc:sldMkLst>
          <pc:docMk/>
          <pc:sldMk cId="2136334431" sldId="260"/>
        </pc:sldMkLst>
        <pc:spChg chg="mod">
          <ac:chgData name="McCreary, Kevin" userId="4964916b-403b-4e95-8edd-bbfe869914b1" providerId="ADAL" clId="{9D169173-7FE6-499F-B0F3-AC6524F10E1F}" dt="2022-02-15T14:07:10.009" v="215" actId="20577"/>
          <ac:spMkLst>
            <pc:docMk/>
            <pc:sldMk cId="2136334431" sldId="260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9D169173-7FE6-499F-B0F3-AC6524F10E1F}" dt="2022-02-15T14:06:56.790" v="211" actId="20577"/>
        <pc:sldMkLst>
          <pc:docMk/>
          <pc:sldMk cId="378835574" sldId="306"/>
        </pc:sldMkLst>
        <pc:spChg chg="mod">
          <ac:chgData name="McCreary, Kevin" userId="4964916b-403b-4e95-8edd-bbfe869914b1" providerId="ADAL" clId="{9D169173-7FE6-499F-B0F3-AC6524F10E1F}" dt="2022-02-15T14:06:56.790" v="211" actId="20577"/>
          <ac:spMkLst>
            <pc:docMk/>
            <pc:sldMk cId="378835574" sldId="306"/>
            <ac:spMk id="3" creationId="{D77A7BE4-3B75-4DBD-8810-FD73EF305D6E}"/>
          </ac:spMkLst>
        </pc:spChg>
      </pc:sldChg>
      <pc:sldChg chg="ord">
        <pc:chgData name="McCreary, Kevin" userId="4964916b-403b-4e95-8edd-bbfe869914b1" providerId="ADAL" clId="{9D169173-7FE6-499F-B0F3-AC6524F10E1F}" dt="2022-02-15T14:07:41.473" v="217"/>
        <pc:sldMkLst>
          <pc:docMk/>
          <pc:sldMk cId="3050034626" sldId="307"/>
        </pc:sldMkLst>
      </pc:sldChg>
      <pc:sldChg chg="modSp mod">
        <pc:chgData name="McCreary, Kevin" userId="4964916b-403b-4e95-8edd-bbfe869914b1" providerId="ADAL" clId="{9D169173-7FE6-499F-B0F3-AC6524F10E1F}" dt="2022-02-15T14:08:37.815" v="222" actId="6549"/>
        <pc:sldMkLst>
          <pc:docMk/>
          <pc:sldMk cId="3654438888" sldId="309"/>
        </pc:sldMkLst>
        <pc:spChg chg="mod">
          <ac:chgData name="McCreary, Kevin" userId="4964916b-403b-4e95-8edd-bbfe869914b1" providerId="ADAL" clId="{9D169173-7FE6-499F-B0F3-AC6524F10E1F}" dt="2022-02-15T14:08:37.815" v="222" actId="6549"/>
          <ac:spMkLst>
            <pc:docMk/>
            <pc:sldMk cId="3654438888" sldId="309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9D169173-7FE6-499F-B0F3-AC6524F10E1F}" dt="2022-02-15T14:04:37.455" v="100" actId="313"/>
        <pc:sldMkLst>
          <pc:docMk/>
          <pc:sldMk cId="1527948771" sldId="316"/>
        </pc:sldMkLst>
        <pc:spChg chg="mod">
          <ac:chgData name="McCreary, Kevin" userId="4964916b-403b-4e95-8edd-bbfe869914b1" providerId="ADAL" clId="{9D169173-7FE6-499F-B0F3-AC6524F10E1F}" dt="2022-02-15T14:04:37.455" v="100" actId="313"/>
          <ac:spMkLst>
            <pc:docMk/>
            <pc:sldMk cId="1527948771" sldId="316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9D169173-7FE6-499F-B0F3-AC6524F10E1F}" dt="2022-02-15T14:10:38.645" v="279" actId="6549"/>
        <pc:sldMkLst>
          <pc:docMk/>
          <pc:sldMk cId="2796995188" sldId="317"/>
        </pc:sldMkLst>
        <pc:spChg chg="mod">
          <ac:chgData name="McCreary, Kevin" userId="4964916b-403b-4e95-8edd-bbfe869914b1" providerId="ADAL" clId="{9D169173-7FE6-499F-B0F3-AC6524F10E1F}" dt="2022-02-15T14:10:38.645" v="279" actId="6549"/>
          <ac:spMkLst>
            <pc:docMk/>
            <pc:sldMk cId="2796995188" sldId="317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9D169173-7FE6-499F-B0F3-AC6524F10E1F}" dt="2022-02-15T14:05:52.143" v="166" actId="1036"/>
        <pc:sldMkLst>
          <pc:docMk/>
          <pc:sldMk cId="1220486080" sldId="321"/>
        </pc:sldMkLst>
        <pc:spChg chg="mod">
          <ac:chgData name="McCreary, Kevin" userId="4964916b-403b-4e95-8edd-bbfe869914b1" providerId="ADAL" clId="{9D169173-7FE6-499F-B0F3-AC6524F10E1F}" dt="2022-02-15T14:05:44.893" v="125" actId="1076"/>
          <ac:spMkLst>
            <pc:docMk/>
            <pc:sldMk cId="1220486080" sldId="321"/>
            <ac:spMk id="7" creationId="{00000000-0000-0000-0000-000000000000}"/>
          </ac:spMkLst>
        </pc:spChg>
        <pc:spChg chg="mod">
          <ac:chgData name="McCreary, Kevin" userId="4964916b-403b-4e95-8edd-bbfe869914b1" providerId="ADAL" clId="{9D169173-7FE6-499F-B0F3-AC6524F10E1F}" dt="2022-02-15T14:05:52.143" v="166" actId="1036"/>
          <ac:spMkLst>
            <pc:docMk/>
            <pc:sldMk cId="1220486080" sldId="321"/>
            <ac:spMk id="8" creationId="{9C08DB18-DAEB-43EF-ABFC-B982057323A1}"/>
          </ac:spMkLst>
        </pc:spChg>
        <pc:picChg chg="mod">
          <ac:chgData name="McCreary, Kevin" userId="4964916b-403b-4e95-8edd-bbfe869914b1" providerId="ADAL" clId="{9D169173-7FE6-499F-B0F3-AC6524F10E1F}" dt="2022-02-15T14:05:52.143" v="166" actId="1036"/>
          <ac:picMkLst>
            <pc:docMk/>
            <pc:sldMk cId="1220486080" sldId="321"/>
            <ac:picMk id="9" creationId="{D32FF3EC-02EB-4B9B-9858-3DA1B0599382}"/>
          </ac:picMkLst>
        </pc:picChg>
      </pc:sldChg>
      <pc:sldChg chg="modSp mod">
        <pc:chgData name="McCreary, Kevin" userId="4964916b-403b-4e95-8edd-bbfe869914b1" providerId="ADAL" clId="{9D169173-7FE6-499F-B0F3-AC6524F10E1F}" dt="2022-02-15T14:09:57.341" v="233" actId="20577"/>
        <pc:sldMkLst>
          <pc:docMk/>
          <pc:sldMk cId="1115123436" sldId="327"/>
        </pc:sldMkLst>
        <pc:spChg chg="mod">
          <ac:chgData name="McCreary, Kevin" userId="4964916b-403b-4e95-8edd-bbfe869914b1" providerId="ADAL" clId="{9D169173-7FE6-499F-B0F3-AC6524F10E1F}" dt="2022-02-15T14:09:57.341" v="233" actId="20577"/>
          <ac:spMkLst>
            <pc:docMk/>
            <pc:sldMk cId="1115123436" sldId="327"/>
            <ac:spMk id="7" creationId="{00000000-0000-0000-0000-000000000000}"/>
          </ac:spMkLst>
        </pc:spChg>
      </pc:sldChg>
      <pc:sldChg chg="addSp delSp modSp mod">
        <pc:chgData name="McCreary, Kevin" userId="4964916b-403b-4e95-8edd-bbfe869914b1" providerId="ADAL" clId="{9D169173-7FE6-499F-B0F3-AC6524F10E1F}" dt="2022-02-15T14:03:40.823" v="45" actId="20577"/>
        <pc:sldMkLst>
          <pc:docMk/>
          <pc:sldMk cId="538889803" sldId="328"/>
        </pc:sldMkLst>
        <pc:spChg chg="mod">
          <ac:chgData name="McCreary, Kevin" userId="4964916b-403b-4e95-8edd-bbfe869914b1" providerId="ADAL" clId="{9D169173-7FE6-499F-B0F3-AC6524F10E1F}" dt="2022-02-15T14:03:40.823" v="45" actId="20577"/>
          <ac:spMkLst>
            <pc:docMk/>
            <pc:sldMk cId="538889803" sldId="328"/>
            <ac:spMk id="7" creationId="{00000000-0000-0000-0000-000000000000}"/>
          </ac:spMkLst>
        </pc:spChg>
        <pc:picChg chg="add mod">
          <ac:chgData name="McCreary, Kevin" userId="4964916b-403b-4e95-8edd-bbfe869914b1" providerId="ADAL" clId="{9D169173-7FE6-499F-B0F3-AC6524F10E1F}" dt="2022-02-15T14:03:16.416" v="4" actId="14100"/>
          <ac:picMkLst>
            <pc:docMk/>
            <pc:sldMk cId="538889803" sldId="328"/>
            <ac:picMk id="3" creationId="{C5C7624E-9072-4D17-A8CB-244F0DDE2023}"/>
          </ac:picMkLst>
        </pc:picChg>
        <pc:picChg chg="del">
          <ac:chgData name="McCreary, Kevin" userId="4964916b-403b-4e95-8edd-bbfe869914b1" providerId="ADAL" clId="{9D169173-7FE6-499F-B0F3-AC6524F10E1F}" dt="2022-02-15T14:03:05.486" v="0" actId="478"/>
          <ac:picMkLst>
            <pc:docMk/>
            <pc:sldMk cId="538889803" sldId="328"/>
            <ac:picMk id="8" creationId="{5E9FCBF9-5FE3-4B6B-9010-B6EEF70C1E97}"/>
          </ac:picMkLst>
        </pc:picChg>
      </pc:sldChg>
    </pc:docChg>
  </pc:docChgLst>
  <pc:docChgLst>
    <pc:chgData name="MCCREARY, KEVIN R" userId="S::kmccrea1@kent.edu::4964916b-403b-4e95-8edd-bbfe869914b1" providerId="AD" clId="Web-{9F2F1A46-7046-932E-E655-DCB47092112B}"/>
    <pc:docChg chg="addSld delSld modSld">
      <pc:chgData name="MCCREARY, KEVIN R" userId="S::kmccrea1@kent.edu::4964916b-403b-4e95-8edd-bbfe869914b1" providerId="AD" clId="Web-{9F2F1A46-7046-932E-E655-DCB47092112B}" dt="2020-09-15T20:26:46.687" v="804" actId="20577"/>
      <pc:docMkLst>
        <pc:docMk/>
      </pc:docMkLst>
      <pc:sldChg chg="del">
        <pc:chgData name="MCCREARY, KEVIN R" userId="S::kmccrea1@kent.edu::4964916b-403b-4e95-8edd-bbfe869914b1" providerId="AD" clId="Web-{9F2F1A46-7046-932E-E655-DCB47092112B}" dt="2020-09-15T20:16:48.527" v="14"/>
        <pc:sldMkLst>
          <pc:docMk/>
          <pc:sldMk cId="2486685352" sldId="263"/>
        </pc:sldMkLst>
      </pc:sldChg>
      <pc:sldChg chg="del">
        <pc:chgData name="MCCREARY, KEVIN R" userId="S::kmccrea1@kent.edu::4964916b-403b-4e95-8edd-bbfe869914b1" providerId="AD" clId="Web-{9F2F1A46-7046-932E-E655-DCB47092112B}" dt="2020-09-15T20:16:48.527" v="12"/>
        <pc:sldMkLst>
          <pc:docMk/>
          <pc:sldMk cId="2181440807" sldId="264"/>
        </pc:sldMkLst>
      </pc:sldChg>
      <pc:sldChg chg="del">
        <pc:chgData name="MCCREARY, KEVIN R" userId="S::kmccrea1@kent.edu::4964916b-403b-4e95-8edd-bbfe869914b1" providerId="AD" clId="Web-{9F2F1A46-7046-932E-E655-DCB47092112B}" dt="2020-09-15T20:16:48.527" v="13"/>
        <pc:sldMkLst>
          <pc:docMk/>
          <pc:sldMk cId="2158060101" sldId="266"/>
        </pc:sldMkLst>
      </pc:sldChg>
      <pc:sldChg chg="modSp">
        <pc:chgData name="MCCREARY, KEVIN R" userId="S::kmccrea1@kent.edu::4964916b-403b-4e95-8edd-bbfe869914b1" providerId="AD" clId="Web-{9F2F1A46-7046-932E-E655-DCB47092112B}" dt="2020-09-15T20:16:15.683" v="10" actId="20577"/>
        <pc:sldMkLst>
          <pc:docMk/>
          <pc:sldMk cId="535498673" sldId="301"/>
        </pc:sldMkLst>
        <pc:spChg chg="mod">
          <ac:chgData name="MCCREARY, KEVIN R" userId="S::kmccrea1@kent.edu::4964916b-403b-4e95-8edd-bbfe869914b1" providerId="AD" clId="Web-{9F2F1A46-7046-932E-E655-DCB47092112B}" dt="2020-09-15T20:16:15.683" v="10" actId="20577"/>
          <ac:spMkLst>
            <pc:docMk/>
            <pc:sldMk cId="535498673" sldId="301"/>
            <ac:spMk id="3" creationId="{546FCD40-8282-4E85-8BD2-EC9461359D9E}"/>
          </ac:spMkLst>
        </pc:spChg>
      </pc:sldChg>
      <pc:sldChg chg="modSp">
        <pc:chgData name="MCCREARY, KEVIN R" userId="S::kmccrea1@kent.edu::4964916b-403b-4e95-8edd-bbfe869914b1" providerId="AD" clId="Web-{9F2F1A46-7046-932E-E655-DCB47092112B}" dt="2020-09-15T20:26:46.687" v="803" actId="20577"/>
        <pc:sldMkLst>
          <pc:docMk/>
          <pc:sldMk cId="1037763167" sldId="304"/>
        </pc:sldMkLst>
        <pc:spChg chg="mod">
          <ac:chgData name="MCCREARY, KEVIN R" userId="S::kmccrea1@kent.edu::4964916b-403b-4e95-8edd-bbfe869914b1" providerId="AD" clId="Web-{9F2F1A46-7046-932E-E655-DCB47092112B}" dt="2020-09-15T20:26:46.687" v="803" actId="20577"/>
          <ac:spMkLst>
            <pc:docMk/>
            <pc:sldMk cId="1037763167" sldId="304"/>
            <ac:spMk id="4" creationId="{99D02A33-CF2A-47D0-A429-75B011905C60}"/>
          </ac:spMkLst>
        </pc:spChg>
      </pc:sldChg>
      <pc:sldChg chg="modSp">
        <pc:chgData name="MCCREARY, KEVIN R" userId="S::kmccrea1@kent.edu::4964916b-403b-4e95-8edd-bbfe869914b1" providerId="AD" clId="Web-{9F2F1A46-7046-932E-E655-DCB47092112B}" dt="2020-09-15T20:17:15.934" v="85" actId="20577"/>
        <pc:sldMkLst>
          <pc:docMk/>
          <pc:sldMk cId="378835574" sldId="306"/>
        </pc:sldMkLst>
        <pc:spChg chg="mod">
          <ac:chgData name="MCCREARY, KEVIN R" userId="S::kmccrea1@kent.edu::4964916b-403b-4e95-8edd-bbfe869914b1" providerId="AD" clId="Web-{9F2F1A46-7046-932E-E655-DCB47092112B}" dt="2020-09-15T20:17:15.934" v="85" actId="20577"/>
          <ac:spMkLst>
            <pc:docMk/>
            <pc:sldMk cId="378835574" sldId="306"/>
            <ac:spMk id="3" creationId="{D77A7BE4-3B75-4DBD-8810-FD73EF305D6E}"/>
          </ac:spMkLst>
        </pc:spChg>
      </pc:sldChg>
      <pc:sldChg chg="modSp">
        <pc:chgData name="MCCREARY, KEVIN R" userId="S::kmccrea1@kent.edu::4964916b-403b-4e95-8edd-bbfe869914b1" providerId="AD" clId="Web-{9F2F1A46-7046-932E-E655-DCB47092112B}" dt="2020-09-15T20:17:05.809" v="34" actId="20577"/>
        <pc:sldMkLst>
          <pc:docMk/>
          <pc:sldMk cId="4239910331" sldId="330"/>
        </pc:sldMkLst>
        <pc:spChg chg="mod">
          <ac:chgData name="MCCREARY, KEVIN R" userId="S::kmccrea1@kent.edu::4964916b-403b-4e95-8edd-bbfe869914b1" providerId="AD" clId="Web-{9F2F1A46-7046-932E-E655-DCB47092112B}" dt="2020-09-15T20:17:05.809" v="34" actId="20577"/>
          <ac:spMkLst>
            <pc:docMk/>
            <pc:sldMk cId="4239910331" sldId="330"/>
            <ac:spMk id="4" creationId="{00000000-0000-0000-0000-000000000000}"/>
          </ac:spMkLst>
        </pc:spChg>
      </pc:sldChg>
      <pc:sldChg chg="modSp">
        <pc:chgData name="MCCREARY, KEVIN R" userId="S::kmccrea1@kent.edu::4964916b-403b-4e95-8edd-bbfe869914b1" providerId="AD" clId="Web-{9F2F1A46-7046-932E-E655-DCB47092112B}" dt="2020-09-15T20:24:49.952" v="802" actId="20577"/>
        <pc:sldMkLst>
          <pc:docMk/>
          <pc:sldMk cId="2592296224" sldId="331"/>
        </pc:sldMkLst>
        <pc:spChg chg="mod">
          <ac:chgData name="MCCREARY, KEVIN R" userId="S::kmccrea1@kent.edu::4964916b-403b-4e95-8edd-bbfe869914b1" providerId="AD" clId="Web-{9F2F1A46-7046-932E-E655-DCB47092112B}" dt="2020-09-15T20:24:49.952" v="802" actId="20577"/>
          <ac:spMkLst>
            <pc:docMk/>
            <pc:sldMk cId="2592296224" sldId="331"/>
            <ac:spMk id="4" creationId="{99D02A33-CF2A-47D0-A429-75B011905C60}"/>
          </ac:spMkLst>
        </pc:spChg>
        <pc:spChg chg="mod">
          <ac:chgData name="MCCREARY, KEVIN R" userId="S::kmccrea1@kent.edu::4964916b-403b-4e95-8edd-bbfe869914b1" providerId="AD" clId="Web-{9F2F1A46-7046-932E-E655-DCB47092112B}" dt="2020-09-15T20:24:49.421" v="800" actId="20577"/>
          <ac:spMkLst>
            <pc:docMk/>
            <pc:sldMk cId="2592296224" sldId="331"/>
            <ac:spMk id="7" creationId="{00000000-0000-0000-0000-000000000000}"/>
          </ac:spMkLst>
        </pc:spChg>
      </pc:sldChg>
      <pc:sldChg chg="modSp add replId">
        <pc:chgData name="MCCREARY, KEVIN R" userId="S::kmccrea1@kent.edu::4964916b-403b-4e95-8edd-bbfe869914b1" providerId="AD" clId="Web-{9F2F1A46-7046-932E-E655-DCB47092112B}" dt="2020-09-15T20:24:43.655" v="797" actId="20577"/>
        <pc:sldMkLst>
          <pc:docMk/>
          <pc:sldMk cId="1733974462" sldId="333"/>
        </pc:sldMkLst>
        <pc:spChg chg="mod">
          <ac:chgData name="MCCREARY, KEVIN R" userId="S::kmccrea1@kent.edu::4964916b-403b-4e95-8edd-bbfe869914b1" providerId="AD" clId="Web-{9F2F1A46-7046-932E-E655-DCB47092112B}" dt="2020-09-15T20:17:38.152" v="97" actId="20577"/>
          <ac:spMkLst>
            <pc:docMk/>
            <pc:sldMk cId="1733974462" sldId="333"/>
            <ac:spMk id="2" creationId="{00000000-0000-0000-0000-000000000000}"/>
          </ac:spMkLst>
        </pc:spChg>
        <pc:spChg chg="mod">
          <ac:chgData name="MCCREARY, KEVIN R" userId="S::kmccrea1@kent.edu::4964916b-403b-4e95-8edd-bbfe869914b1" providerId="AD" clId="Web-{9F2F1A46-7046-932E-E655-DCB47092112B}" dt="2020-09-15T20:24:43.655" v="797" actId="20577"/>
          <ac:spMkLst>
            <pc:docMk/>
            <pc:sldMk cId="1733974462" sldId="333"/>
            <ac:spMk id="4" creationId="{99D02A33-CF2A-47D0-A429-75B011905C60}"/>
          </ac:spMkLst>
        </pc:spChg>
        <pc:spChg chg="mod">
          <ac:chgData name="MCCREARY, KEVIN R" userId="S::kmccrea1@kent.edu::4964916b-403b-4e95-8edd-bbfe869914b1" providerId="AD" clId="Web-{9F2F1A46-7046-932E-E655-DCB47092112B}" dt="2020-09-15T20:23:38.217" v="790" actId="14100"/>
          <ac:spMkLst>
            <pc:docMk/>
            <pc:sldMk cId="1733974462" sldId="333"/>
            <ac:spMk id="7" creationId="{00000000-0000-0000-0000-000000000000}"/>
          </ac:spMkLst>
        </pc:spChg>
      </pc:sldChg>
    </pc:docChg>
  </pc:docChgLst>
  <pc:docChgLst>
    <pc:chgData name="MCCREARY, KEVIN R" userId="4964916b-403b-4e95-8edd-bbfe869914b1" providerId="ADAL" clId="{E528B903-32C8-411E-9E85-C7FFB26D9AB5}"/>
    <pc:docChg chg="undo custSel addSld delSld modSld sldOrd">
      <pc:chgData name="MCCREARY, KEVIN R" userId="4964916b-403b-4e95-8edd-bbfe869914b1" providerId="ADAL" clId="{E528B903-32C8-411E-9E85-C7FFB26D9AB5}" dt="2020-09-16T17:22:26.722" v="1027" actId="20577"/>
      <pc:docMkLst>
        <pc:docMk/>
      </pc:docMkLst>
      <pc:sldChg chg="modSp mod">
        <pc:chgData name="MCCREARY, KEVIN R" userId="4964916b-403b-4e95-8edd-bbfe869914b1" providerId="ADAL" clId="{E528B903-32C8-411E-9E85-C7FFB26D9AB5}" dt="2020-09-16T17:11:03.413" v="975" actId="207"/>
        <pc:sldMkLst>
          <pc:docMk/>
          <pc:sldMk cId="4066398852" sldId="271"/>
        </pc:sldMkLst>
        <pc:spChg chg="mod">
          <ac:chgData name="MCCREARY, KEVIN R" userId="4964916b-403b-4e95-8edd-bbfe869914b1" providerId="ADAL" clId="{E528B903-32C8-411E-9E85-C7FFB26D9AB5}" dt="2020-09-16T17:11:03.413" v="975" actId="207"/>
          <ac:spMkLst>
            <pc:docMk/>
            <pc:sldMk cId="4066398852" sldId="271"/>
            <ac:spMk id="3" creationId="{00000000-0000-0000-0000-000000000000}"/>
          </ac:spMkLst>
        </pc:spChg>
      </pc:sldChg>
      <pc:sldChg chg="delSp modSp mod">
        <pc:chgData name="MCCREARY, KEVIN R" userId="4964916b-403b-4e95-8edd-bbfe869914b1" providerId="ADAL" clId="{E528B903-32C8-411E-9E85-C7FFB26D9AB5}" dt="2020-09-16T17:06:26.013" v="961" actId="313"/>
        <pc:sldMkLst>
          <pc:docMk/>
          <pc:sldMk cId="288409138" sldId="296"/>
        </pc:sldMkLst>
        <pc:spChg chg="mod">
          <ac:chgData name="MCCREARY, KEVIN R" userId="4964916b-403b-4e95-8edd-bbfe869914b1" providerId="ADAL" clId="{E528B903-32C8-411E-9E85-C7FFB26D9AB5}" dt="2020-09-16T17:06:26.013" v="961" actId="313"/>
          <ac:spMkLst>
            <pc:docMk/>
            <pc:sldMk cId="288409138" sldId="296"/>
            <ac:spMk id="7" creationId="{00000000-0000-0000-0000-000000000000}"/>
          </ac:spMkLst>
        </pc:spChg>
        <pc:picChg chg="del">
          <ac:chgData name="MCCREARY, KEVIN R" userId="4964916b-403b-4e95-8edd-bbfe869914b1" providerId="ADAL" clId="{E528B903-32C8-411E-9E85-C7FFB26D9AB5}" dt="2020-09-16T17:04:55.507" v="673" actId="478"/>
          <ac:picMkLst>
            <pc:docMk/>
            <pc:sldMk cId="288409138" sldId="296"/>
            <ac:picMk id="8" creationId="{E9D4CEB4-2F9B-41EB-A609-8713A05A80CA}"/>
          </ac:picMkLst>
        </pc:picChg>
      </pc:sldChg>
      <pc:sldChg chg="modSp mod ord">
        <pc:chgData name="MCCREARY, KEVIN R" userId="4964916b-403b-4e95-8edd-bbfe869914b1" providerId="ADAL" clId="{E528B903-32C8-411E-9E85-C7FFB26D9AB5}" dt="2020-09-16T17:22:26.722" v="1027" actId="20577"/>
        <pc:sldMkLst>
          <pc:docMk/>
          <pc:sldMk cId="522910554" sldId="300"/>
        </pc:sldMkLst>
        <pc:spChg chg="mod">
          <ac:chgData name="MCCREARY, KEVIN R" userId="4964916b-403b-4e95-8edd-bbfe869914b1" providerId="ADAL" clId="{E528B903-32C8-411E-9E85-C7FFB26D9AB5}" dt="2020-09-16T17:22:26.722" v="1027" actId="20577"/>
          <ac:spMkLst>
            <pc:docMk/>
            <pc:sldMk cId="522910554" sldId="300"/>
            <ac:spMk id="4" creationId="{00000000-0000-0000-0000-000000000000}"/>
          </ac:spMkLst>
        </pc:spChg>
      </pc:sldChg>
      <pc:sldChg chg="modSp mod">
        <pc:chgData name="MCCREARY, KEVIN R" userId="4964916b-403b-4e95-8edd-bbfe869914b1" providerId="ADAL" clId="{E528B903-32C8-411E-9E85-C7FFB26D9AB5}" dt="2020-09-16T16:56:18.030" v="634" actId="6549"/>
        <pc:sldMkLst>
          <pc:docMk/>
          <pc:sldMk cId="535498673" sldId="301"/>
        </pc:sldMkLst>
        <pc:spChg chg="mod">
          <ac:chgData name="MCCREARY, KEVIN R" userId="4964916b-403b-4e95-8edd-bbfe869914b1" providerId="ADAL" clId="{E528B903-32C8-411E-9E85-C7FFB26D9AB5}" dt="2020-09-16T16:56:18.030" v="634" actId="6549"/>
          <ac:spMkLst>
            <pc:docMk/>
            <pc:sldMk cId="535498673" sldId="301"/>
            <ac:spMk id="3" creationId="{546FCD40-8282-4E85-8BD2-EC9461359D9E}"/>
          </ac:spMkLst>
        </pc:spChg>
      </pc:sldChg>
      <pc:sldChg chg="addSp modSp mod">
        <pc:chgData name="MCCREARY, KEVIN R" userId="4964916b-403b-4e95-8edd-bbfe869914b1" providerId="ADAL" clId="{E528B903-32C8-411E-9E85-C7FFB26D9AB5}" dt="2020-09-16T16:59:27.283" v="657" actId="20577"/>
        <pc:sldMkLst>
          <pc:docMk/>
          <pc:sldMk cId="1037763167" sldId="304"/>
        </pc:sldMkLst>
        <pc:spChg chg="mod">
          <ac:chgData name="MCCREARY, KEVIN R" userId="4964916b-403b-4e95-8edd-bbfe869914b1" providerId="ADAL" clId="{E528B903-32C8-411E-9E85-C7FFB26D9AB5}" dt="2020-07-14T18:43:43.423" v="29" actId="20577"/>
          <ac:spMkLst>
            <pc:docMk/>
            <pc:sldMk cId="1037763167" sldId="304"/>
            <ac:spMk id="2" creationId="{00000000-0000-0000-0000-000000000000}"/>
          </ac:spMkLst>
        </pc:spChg>
        <pc:spChg chg="add mod">
          <ac:chgData name="MCCREARY, KEVIN R" userId="4964916b-403b-4e95-8edd-bbfe869914b1" providerId="ADAL" clId="{E528B903-32C8-411E-9E85-C7FFB26D9AB5}" dt="2020-09-16T16:59:27.283" v="657" actId="20577"/>
          <ac:spMkLst>
            <pc:docMk/>
            <pc:sldMk cId="1037763167" sldId="304"/>
            <ac:spMk id="4" creationId="{99D02A33-CF2A-47D0-A429-75B011905C60}"/>
          </ac:spMkLst>
        </pc:spChg>
        <pc:spChg chg="mod">
          <ac:chgData name="MCCREARY, KEVIN R" userId="4964916b-403b-4e95-8edd-bbfe869914b1" providerId="ADAL" clId="{E528B903-32C8-411E-9E85-C7FFB26D9AB5}" dt="2020-07-14T18:42:54.987" v="7" actId="27636"/>
          <ac:spMkLst>
            <pc:docMk/>
            <pc:sldMk cId="1037763167" sldId="304"/>
            <ac:spMk id="7" creationId="{00000000-0000-0000-0000-000000000000}"/>
          </ac:spMkLst>
        </pc:spChg>
      </pc:sldChg>
      <pc:sldChg chg="del">
        <pc:chgData name="MCCREARY, KEVIN R" userId="4964916b-403b-4e95-8edd-bbfe869914b1" providerId="ADAL" clId="{E528B903-32C8-411E-9E85-C7FFB26D9AB5}" dt="2020-07-14T18:43:10.737" v="8" actId="47"/>
        <pc:sldMkLst>
          <pc:docMk/>
          <pc:sldMk cId="2725282898" sldId="305"/>
        </pc:sldMkLst>
      </pc:sldChg>
      <pc:sldChg chg="modSp mod">
        <pc:chgData name="MCCREARY, KEVIN R" userId="4964916b-403b-4e95-8edd-bbfe869914b1" providerId="ADAL" clId="{E528B903-32C8-411E-9E85-C7FFB26D9AB5}" dt="2020-09-15T16:45:52.566" v="414" actId="15"/>
        <pc:sldMkLst>
          <pc:docMk/>
          <pc:sldMk cId="378835574" sldId="306"/>
        </pc:sldMkLst>
        <pc:spChg chg="mod">
          <ac:chgData name="MCCREARY, KEVIN R" userId="4964916b-403b-4e95-8edd-bbfe869914b1" providerId="ADAL" clId="{E528B903-32C8-411E-9E85-C7FFB26D9AB5}" dt="2020-09-15T16:45:52.566" v="414" actId="15"/>
          <ac:spMkLst>
            <pc:docMk/>
            <pc:sldMk cId="378835574" sldId="306"/>
            <ac:spMk id="3" creationId="{D77A7BE4-3B75-4DBD-8810-FD73EF305D6E}"/>
          </ac:spMkLst>
        </pc:spChg>
      </pc:sldChg>
      <pc:sldChg chg="modSp mod">
        <pc:chgData name="MCCREARY, KEVIN R" userId="4964916b-403b-4e95-8edd-bbfe869914b1" providerId="ADAL" clId="{E528B903-32C8-411E-9E85-C7FFB26D9AB5}" dt="2020-09-16T17:07:26.436" v="963" actId="20577"/>
        <pc:sldMkLst>
          <pc:docMk/>
          <pc:sldMk cId="786148006" sldId="309"/>
        </pc:sldMkLst>
        <pc:spChg chg="mod">
          <ac:chgData name="MCCREARY, KEVIN R" userId="4964916b-403b-4e95-8edd-bbfe869914b1" providerId="ADAL" clId="{E528B903-32C8-411E-9E85-C7FFB26D9AB5}" dt="2020-09-16T17:07:26.436" v="963" actId="20577"/>
          <ac:spMkLst>
            <pc:docMk/>
            <pc:sldMk cId="786148006" sldId="309"/>
            <ac:spMk id="6" creationId="{718B4DE9-FA7C-4CA5-AEB1-74088F12FB2B}"/>
          </ac:spMkLst>
        </pc:spChg>
      </pc:sldChg>
      <pc:sldChg chg="modSp mod">
        <pc:chgData name="MCCREARY, KEVIN R" userId="4964916b-403b-4e95-8edd-bbfe869914b1" providerId="ADAL" clId="{E528B903-32C8-411E-9E85-C7FFB26D9AB5}" dt="2020-07-14T18:41:23.602" v="2" actId="115"/>
        <pc:sldMkLst>
          <pc:docMk/>
          <pc:sldMk cId="2333522127" sldId="310"/>
        </pc:sldMkLst>
        <pc:spChg chg="mod">
          <ac:chgData name="MCCREARY, KEVIN R" userId="4964916b-403b-4e95-8edd-bbfe869914b1" providerId="ADAL" clId="{E528B903-32C8-411E-9E85-C7FFB26D9AB5}" dt="2020-07-14T18:41:23.602" v="2" actId="115"/>
          <ac:spMkLst>
            <pc:docMk/>
            <pc:sldMk cId="2333522127" sldId="310"/>
            <ac:spMk id="6" creationId="{6A10B34F-EADA-42F0-94A1-5E97608E5327}"/>
          </ac:spMkLst>
        </pc:spChg>
      </pc:sldChg>
      <pc:sldChg chg="del">
        <pc:chgData name="MCCREARY, KEVIN R" userId="4964916b-403b-4e95-8edd-bbfe869914b1" providerId="ADAL" clId="{E528B903-32C8-411E-9E85-C7FFB26D9AB5}" dt="2020-07-14T18:41:45.053" v="3" actId="47"/>
        <pc:sldMkLst>
          <pc:docMk/>
          <pc:sldMk cId="3769385904" sldId="311"/>
        </pc:sldMkLst>
      </pc:sldChg>
      <pc:sldChg chg="del">
        <pc:chgData name="MCCREARY, KEVIN R" userId="4964916b-403b-4e95-8edd-bbfe869914b1" providerId="ADAL" clId="{E528B903-32C8-411E-9E85-C7FFB26D9AB5}" dt="2020-09-16T17:09:23.909" v="964" actId="47"/>
        <pc:sldMkLst>
          <pc:docMk/>
          <pc:sldMk cId="1000983000" sldId="312"/>
        </pc:sldMkLst>
      </pc:sldChg>
      <pc:sldChg chg="del">
        <pc:chgData name="MCCREARY, KEVIN R" userId="4964916b-403b-4e95-8edd-bbfe869914b1" providerId="ADAL" clId="{E528B903-32C8-411E-9E85-C7FFB26D9AB5}" dt="2020-09-16T17:09:29.003" v="965" actId="47"/>
        <pc:sldMkLst>
          <pc:docMk/>
          <pc:sldMk cId="1088936075" sldId="313"/>
        </pc:sldMkLst>
      </pc:sldChg>
      <pc:sldChg chg="modSp mod">
        <pc:chgData name="MCCREARY, KEVIN R" userId="4964916b-403b-4e95-8edd-bbfe869914b1" providerId="ADAL" clId="{E528B903-32C8-411E-9E85-C7FFB26D9AB5}" dt="2020-07-14T18:42:39.911" v="5" actId="5793"/>
        <pc:sldMkLst>
          <pc:docMk/>
          <pc:sldMk cId="3113257267" sldId="314"/>
        </pc:sldMkLst>
        <pc:spChg chg="mod">
          <ac:chgData name="MCCREARY, KEVIN R" userId="4964916b-403b-4e95-8edd-bbfe869914b1" providerId="ADAL" clId="{E528B903-32C8-411E-9E85-C7FFB26D9AB5}" dt="2020-07-14T18:42:39.911" v="5" actId="5793"/>
          <ac:spMkLst>
            <pc:docMk/>
            <pc:sldMk cId="3113257267" sldId="314"/>
            <ac:spMk id="6" creationId="{2D67BE1E-0861-4757-9248-916ED3CACC43}"/>
          </ac:spMkLst>
        </pc:spChg>
      </pc:sldChg>
      <pc:sldChg chg="addSp modSp mod">
        <pc:chgData name="MCCREARY, KEVIN R" userId="4964916b-403b-4e95-8edd-bbfe869914b1" providerId="ADAL" clId="{E528B903-32C8-411E-9E85-C7FFB26D9AB5}" dt="2020-09-16T17:10:23.688" v="973" actId="1076"/>
        <pc:sldMkLst>
          <pc:docMk/>
          <pc:sldMk cId="3090860349" sldId="315"/>
        </pc:sldMkLst>
        <pc:spChg chg="add mod">
          <ac:chgData name="MCCREARY, KEVIN R" userId="4964916b-403b-4e95-8edd-bbfe869914b1" providerId="ADAL" clId="{E528B903-32C8-411E-9E85-C7FFB26D9AB5}" dt="2020-09-16T17:10:23.688" v="973" actId="1076"/>
          <ac:spMkLst>
            <pc:docMk/>
            <pc:sldMk cId="3090860349" sldId="315"/>
            <ac:spMk id="3" creationId="{4B4E0EB9-B9D8-4495-95AF-E7F2400825FF}"/>
          </ac:spMkLst>
        </pc:spChg>
        <pc:picChg chg="mod">
          <ac:chgData name="MCCREARY, KEVIN R" userId="4964916b-403b-4e95-8edd-bbfe869914b1" providerId="ADAL" clId="{E528B903-32C8-411E-9E85-C7FFB26D9AB5}" dt="2020-09-16T17:10:16.929" v="972" actId="1076"/>
          <ac:picMkLst>
            <pc:docMk/>
            <pc:sldMk cId="3090860349" sldId="315"/>
            <ac:picMk id="12" creationId="{2D75C282-F9F1-4FD5-BD60-B528233C1B71}"/>
          </ac:picMkLst>
        </pc:picChg>
      </pc:sldChg>
      <pc:sldChg chg="addSp delSp modSp add del mod">
        <pc:chgData name="MCCREARY, KEVIN R" userId="4964916b-403b-4e95-8edd-bbfe869914b1" providerId="ADAL" clId="{E528B903-32C8-411E-9E85-C7FFB26D9AB5}" dt="2020-09-02T13:33:29.051" v="238" actId="47"/>
        <pc:sldMkLst>
          <pc:docMk/>
          <pc:sldMk cId="516748336" sldId="317"/>
        </pc:sldMkLst>
        <pc:spChg chg="mod">
          <ac:chgData name="MCCREARY, KEVIN R" userId="4964916b-403b-4e95-8edd-bbfe869914b1" providerId="ADAL" clId="{E528B903-32C8-411E-9E85-C7FFB26D9AB5}" dt="2020-09-02T13:32:43.894" v="234" actId="20577"/>
          <ac:spMkLst>
            <pc:docMk/>
            <pc:sldMk cId="516748336" sldId="317"/>
            <ac:spMk id="2" creationId="{00000000-0000-0000-0000-000000000000}"/>
          </ac:spMkLst>
        </pc:spChg>
        <pc:spChg chg="del">
          <ac:chgData name="MCCREARY, KEVIN R" userId="4964916b-403b-4e95-8edd-bbfe869914b1" providerId="ADAL" clId="{E528B903-32C8-411E-9E85-C7FFB26D9AB5}" dt="2020-08-18T17:28:20.484" v="198" actId="478"/>
          <ac:spMkLst>
            <pc:docMk/>
            <pc:sldMk cId="516748336" sldId="317"/>
            <ac:spMk id="4" creationId="{00000000-0000-0000-0000-000000000000}"/>
          </ac:spMkLst>
        </pc:spChg>
        <pc:spChg chg="del">
          <ac:chgData name="MCCREARY, KEVIN R" userId="4964916b-403b-4e95-8edd-bbfe869914b1" providerId="ADAL" clId="{E528B903-32C8-411E-9E85-C7FFB26D9AB5}" dt="2020-08-18T17:28:14.376" v="195" actId="478"/>
          <ac:spMkLst>
            <pc:docMk/>
            <pc:sldMk cId="516748336" sldId="317"/>
            <ac:spMk id="5" creationId="{00000000-0000-0000-0000-000000000000}"/>
          </ac:spMkLst>
        </pc:spChg>
        <pc:spChg chg="del">
          <ac:chgData name="MCCREARY, KEVIN R" userId="4964916b-403b-4e95-8edd-bbfe869914b1" providerId="ADAL" clId="{E528B903-32C8-411E-9E85-C7FFB26D9AB5}" dt="2020-08-18T17:28:18.101" v="196" actId="478"/>
          <ac:spMkLst>
            <pc:docMk/>
            <pc:sldMk cId="516748336" sldId="317"/>
            <ac:spMk id="6" creationId="{00000000-0000-0000-0000-000000000000}"/>
          </ac:spMkLst>
        </pc:spChg>
        <pc:spChg chg="add mod">
          <ac:chgData name="MCCREARY, KEVIN R" userId="4964916b-403b-4e95-8edd-bbfe869914b1" providerId="ADAL" clId="{E528B903-32C8-411E-9E85-C7FFB26D9AB5}" dt="2020-08-18T17:28:14.376" v="195" actId="478"/>
          <ac:spMkLst>
            <pc:docMk/>
            <pc:sldMk cId="516748336" sldId="317"/>
            <ac:spMk id="7" creationId="{CB0F40D3-EF30-45C9-B24D-A76F2565AC7C}"/>
          </ac:spMkLst>
        </pc:spChg>
        <pc:spChg chg="del">
          <ac:chgData name="MCCREARY, KEVIN R" userId="4964916b-403b-4e95-8edd-bbfe869914b1" providerId="ADAL" clId="{E528B903-32C8-411E-9E85-C7FFB26D9AB5}" dt="2020-08-18T17:28:19.252" v="197" actId="478"/>
          <ac:spMkLst>
            <pc:docMk/>
            <pc:sldMk cId="516748336" sldId="317"/>
            <ac:spMk id="8" creationId="{00000000-0000-0000-0000-000000000000}"/>
          </ac:spMkLst>
        </pc:spChg>
        <pc:spChg chg="del">
          <ac:chgData name="MCCREARY, KEVIN R" userId="4964916b-403b-4e95-8edd-bbfe869914b1" providerId="ADAL" clId="{E528B903-32C8-411E-9E85-C7FFB26D9AB5}" dt="2020-08-18T17:28:12.618" v="194" actId="478"/>
          <ac:spMkLst>
            <pc:docMk/>
            <pc:sldMk cId="516748336" sldId="317"/>
            <ac:spMk id="9" creationId="{6CC26BF8-3B81-4829-B90F-222AB9B4CDC4}"/>
          </ac:spMkLst>
        </pc:spChg>
        <pc:spChg chg="del">
          <ac:chgData name="MCCREARY, KEVIN R" userId="4964916b-403b-4e95-8edd-bbfe869914b1" providerId="ADAL" clId="{E528B903-32C8-411E-9E85-C7FFB26D9AB5}" dt="2020-08-18T17:28:11.580" v="193" actId="478"/>
          <ac:spMkLst>
            <pc:docMk/>
            <pc:sldMk cId="516748336" sldId="317"/>
            <ac:spMk id="10" creationId="{D3ED43D0-5224-4312-A28E-685A9AE512C0}"/>
          </ac:spMkLst>
        </pc:spChg>
        <pc:spChg chg="add mod">
          <ac:chgData name="MCCREARY, KEVIN R" userId="4964916b-403b-4e95-8edd-bbfe869914b1" providerId="ADAL" clId="{E528B903-32C8-411E-9E85-C7FFB26D9AB5}" dt="2020-08-18T17:28:18.101" v="196" actId="478"/>
          <ac:spMkLst>
            <pc:docMk/>
            <pc:sldMk cId="516748336" sldId="317"/>
            <ac:spMk id="12" creationId="{82538341-9A2B-4808-9E20-7C2F5946C5E6}"/>
          </ac:spMkLst>
        </pc:spChg>
        <pc:spChg chg="add del mod">
          <ac:chgData name="MCCREARY, KEVIN R" userId="4964916b-403b-4e95-8edd-bbfe869914b1" providerId="ADAL" clId="{E528B903-32C8-411E-9E85-C7FFB26D9AB5}" dt="2020-08-18T17:28:25.017" v="200" actId="478"/>
          <ac:spMkLst>
            <pc:docMk/>
            <pc:sldMk cId="516748336" sldId="317"/>
            <ac:spMk id="14" creationId="{1D92AA41-9887-43B5-BB4C-AA8BE5D85835}"/>
          </ac:spMkLst>
        </pc:spChg>
        <pc:spChg chg="add del mod">
          <ac:chgData name="MCCREARY, KEVIN R" userId="4964916b-403b-4e95-8edd-bbfe869914b1" providerId="ADAL" clId="{E528B903-32C8-411E-9E85-C7FFB26D9AB5}" dt="2020-08-18T17:28:22.327" v="199" actId="478"/>
          <ac:spMkLst>
            <pc:docMk/>
            <pc:sldMk cId="516748336" sldId="317"/>
            <ac:spMk id="16" creationId="{BBFE65EF-385C-4450-8F16-FD8704894BDD}"/>
          </ac:spMkLst>
        </pc:spChg>
        <pc:picChg chg="add mod">
          <ac:chgData name="MCCREARY, KEVIN R" userId="4964916b-403b-4e95-8edd-bbfe869914b1" providerId="ADAL" clId="{E528B903-32C8-411E-9E85-C7FFB26D9AB5}" dt="2020-08-18T17:30:36.977" v="205" actId="1076"/>
          <ac:picMkLst>
            <pc:docMk/>
            <pc:sldMk cId="516748336" sldId="317"/>
            <ac:picMk id="17" creationId="{DED5C4C9-01EA-4DFD-8CE1-33A39B70D9B8}"/>
          </ac:picMkLst>
        </pc:picChg>
      </pc:sldChg>
      <pc:sldChg chg="delSp modSp add del mod">
        <pc:chgData name="MCCREARY, KEVIN R" userId="4964916b-403b-4e95-8edd-bbfe869914b1" providerId="ADAL" clId="{E528B903-32C8-411E-9E85-C7FFB26D9AB5}" dt="2020-09-02T13:33:31.973" v="239" actId="47"/>
        <pc:sldMkLst>
          <pc:docMk/>
          <pc:sldMk cId="3665186552" sldId="318"/>
        </pc:sldMkLst>
        <pc:spChg chg="mod">
          <ac:chgData name="MCCREARY, KEVIN R" userId="4964916b-403b-4e95-8edd-bbfe869914b1" providerId="ADAL" clId="{E528B903-32C8-411E-9E85-C7FFB26D9AB5}" dt="2020-08-18T17:30:50.750" v="209" actId="13926"/>
          <ac:spMkLst>
            <pc:docMk/>
            <pc:sldMk cId="3665186552" sldId="318"/>
            <ac:spMk id="2" creationId="{00000000-0000-0000-0000-000000000000}"/>
          </ac:spMkLst>
        </pc:spChg>
        <pc:picChg chg="del">
          <ac:chgData name="MCCREARY, KEVIN R" userId="4964916b-403b-4e95-8edd-bbfe869914b1" providerId="ADAL" clId="{E528B903-32C8-411E-9E85-C7FFB26D9AB5}" dt="2020-08-18T17:30:52.801" v="210" actId="478"/>
          <ac:picMkLst>
            <pc:docMk/>
            <pc:sldMk cId="3665186552" sldId="318"/>
            <ac:picMk id="17" creationId="{DED5C4C9-01EA-4DFD-8CE1-33A39B70D9B8}"/>
          </ac:picMkLst>
        </pc:picChg>
      </pc:sldChg>
      <pc:sldChg chg="addSp delSp modSp add del mod">
        <pc:chgData name="MCCREARY, KEVIN R" userId="4964916b-403b-4e95-8edd-bbfe869914b1" providerId="ADAL" clId="{E528B903-32C8-411E-9E85-C7FFB26D9AB5}" dt="2020-09-02T13:36:02.547" v="407" actId="47"/>
        <pc:sldMkLst>
          <pc:docMk/>
          <pc:sldMk cId="4255080809" sldId="319"/>
        </pc:sldMkLst>
        <pc:spChg chg="add del mod">
          <ac:chgData name="MCCREARY, KEVIN R" userId="4964916b-403b-4e95-8edd-bbfe869914b1" providerId="ADAL" clId="{E528B903-32C8-411E-9E85-C7FFB26D9AB5}" dt="2020-09-02T13:35:31.265" v="401" actId="21"/>
          <ac:spMkLst>
            <pc:docMk/>
            <pc:sldMk cId="4255080809" sldId="319"/>
            <ac:spMk id="4" creationId="{93C28635-ED1E-4708-94F0-FB3CC6FCE707}"/>
          </ac:spMkLst>
        </pc:spChg>
        <pc:picChg chg="add del mod">
          <ac:chgData name="MCCREARY, KEVIN R" userId="4964916b-403b-4e95-8edd-bbfe869914b1" providerId="ADAL" clId="{E528B903-32C8-411E-9E85-C7FFB26D9AB5}" dt="2020-09-02T13:28:26.541" v="216" actId="478"/>
          <ac:picMkLst>
            <pc:docMk/>
            <pc:sldMk cId="4255080809" sldId="319"/>
            <ac:picMk id="2" creationId="{8279B178-AC26-45AF-A449-736C2B6D173C}"/>
          </ac:picMkLst>
        </pc:picChg>
        <pc:picChg chg="add del mod">
          <ac:chgData name="MCCREARY, KEVIN R" userId="4964916b-403b-4e95-8edd-bbfe869914b1" providerId="ADAL" clId="{E528B903-32C8-411E-9E85-C7FFB26D9AB5}" dt="2020-09-02T13:35:31.265" v="401" actId="21"/>
          <ac:picMkLst>
            <pc:docMk/>
            <pc:sldMk cId="4255080809" sldId="319"/>
            <ac:picMk id="3" creationId="{B8288049-BE81-42E1-99DC-A9FEBD315A09}"/>
          </ac:picMkLst>
        </pc:picChg>
        <pc:picChg chg="mod">
          <ac:chgData name="MCCREARY, KEVIN R" userId="4964916b-403b-4e95-8edd-bbfe869914b1" providerId="ADAL" clId="{E528B903-32C8-411E-9E85-C7FFB26D9AB5}" dt="2020-09-02T13:30:19.997" v="220" actId="1076"/>
          <ac:picMkLst>
            <pc:docMk/>
            <pc:sldMk cId="4255080809" sldId="319"/>
            <ac:picMk id="5" creationId="{A2E8FBD1-A9FD-48D4-B40D-C2619F1E7E62}"/>
          </ac:picMkLst>
        </pc:picChg>
      </pc:sldChg>
      <pc:sldChg chg="addSp add">
        <pc:chgData name="MCCREARY, KEVIN R" userId="4964916b-403b-4e95-8edd-bbfe869914b1" providerId="ADAL" clId="{E528B903-32C8-411E-9E85-C7FFB26D9AB5}" dt="2020-09-02T13:33:14.103" v="237"/>
        <pc:sldMkLst>
          <pc:docMk/>
          <pc:sldMk cId="4103514462" sldId="320"/>
        </pc:sldMkLst>
        <pc:picChg chg="add">
          <ac:chgData name="MCCREARY, KEVIN R" userId="4964916b-403b-4e95-8edd-bbfe869914b1" providerId="ADAL" clId="{E528B903-32C8-411E-9E85-C7FFB26D9AB5}" dt="2020-09-02T13:33:14.103" v="237"/>
          <ac:picMkLst>
            <pc:docMk/>
            <pc:sldMk cId="4103514462" sldId="320"/>
            <ac:picMk id="11" creationId="{A3149A8E-BA1E-4A15-83CB-8BFA1AB0847C}"/>
          </ac:picMkLst>
        </pc:picChg>
      </pc:sldChg>
      <pc:sldChg chg="modSp add mod">
        <pc:chgData name="MCCREARY, KEVIN R" userId="4964916b-403b-4e95-8edd-bbfe869914b1" providerId="ADAL" clId="{E528B903-32C8-411E-9E85-C7FFB26D9AB5}" dt="2020-09-02T13:35:15.870" v="400" actId="313"/>
        <pc:sldMkLst>
          <pc:docMk/>
          <pc:sldMk cId="2003849349" sldId="321"/>
        </pc:sldMkLst>
        <pc:spChg chg="mod">
          <ac:chgData name="MCCREARY, KEVIN R" userId="4964916b-403b-4e95-8edd-bbfe869914b1" providerId="ADAL" clId="{E528B903-32C8-411E-9E85-C7FFB26D9AB5}" dt="2020-09-02T13:35:15.870" v="400" actId="313"/>
          <ac:spMkLst>
            <pc:docMk/>
            <pc:sldMk cId="2003849349" sldId="321"/>
            <ac:spMk id="9" creationId="{6CC26BF8-3B81-4829-B90F-222AB9B4CDC4}"/>
          </ac:spMkLst>
        </pc:spChg>
      </pc:sldChg>
      <pc:sldChg chg="addSp add">
        <pc:chgData name="MCCREARY, KEVIN R" userId="4964916b-403b-4e95-8edd-bbfe869914b1" providerId="ADAL" clId="{E528B903-32C8-411E-9E85-C7FFB26D9AB5}" dt="2020-09-02T13:35:43.701" v="403"/>
        <pc:sldMkLst>
          <pc:docMk/>
          <pc:sldMk cId="428651324" sldId="322"/>
        </pc:sldMkLst>
        <pc:spChg chg="add">
          <ac:chgData name="MCCREARY, KEVIN R" userId="4964916b-403b-4e95-8edd-bbfe869914b1" providerId="ADAL" clId="{E528B903-32C8-411E-9E85-C7FFB26D9AB5}" dt="2020-09-02T13:35:43.701" v="403"/>
          <ac:spMkLst>
            <pc:docMk/>
            <pc:sldMk cId="428651324" sldId="322"/>
            <ac:spMk id="12" creationId="{10995F16-F7FD-496D-93A4-A1BFC5ECE4B9}"/>
          </ac:spMkLst>
        </pc:spChg>
        <pc:picChg chg="add">
          <ac:chgData name="MCCREARY, KEVIN R" userId="4964916b-403b-4e95-8edd-bbfe869914b1" providerId="ADAL" clId="{E528B903-32C8-411E-9E85-C7FFB26D9AB5}" dt="2020-09-02T13:35:43.701" v="403"/>
          <ac:picMkLst>
            <pc:docMk/>
            <pc:sldMk cId="428651324" sldId="322"/>
            <ac:picMk id="11" creationId="{BEC7000B-7857-4D03-8C0E-18D81B7968D9}"/>
          </ac:picMkLst>
        </pc:picChg>
      </pc:sldChg>
      <pc:sldChg chg="add ord">
        <pc:chgData name="MCCREARY, KEVIN R" userId="4964916b-403b-4e95-8edd-bbfe869914b1" providerId="ADAL" clId="{E528B903-32C8-411E-9E85-C7FFB26D9AB5}" dt="2020-09-02T13:35:51.401" v="406"/>
        <pc:sldMkLst>
          <pc:docMk/>
          <pc:sldMk cId="2767757696" sldId="323"/>
        </pc:sldMkLst>
      </pc:sldChg>
      <pc:sldChg chg="ord">
        <pc:chgData name="MCCREARY, KEVIN R" userId="4964916b-403b-4e95-8edd-bbfe869914b1" providerId="ADAL" clId="{E528B903-32C8-411E-9E85-C7FFB26D9AB5}" dt="2020-09-15T16:45:00.105" v="409"/>
        <pc:sldMkLst>
          <pc:docMk/>
          <pc:sldMk cId="4239910331" sldId="330"/>
        </pc:sldMkLst>
      </pc:sldChg>
      <pc:sldChg chg="modSp mod ord">
        <pc:chgData name="MCCREARY, KEVIN R" userId="4964916b-403b-4e95-8edd-bbfe869914b1" providerId="ADAL" clId="{E528B903-32C8-411E-9E85-C7FFB26D9AB5}" dt="2020-09-16T16:59:10.344" v="635" actId="27636"/>
        <pc:sldMkLst>
          <pc:docMk/>
          <pc:sldMk cId="2592296224" sldId="331"/>
        </pc:sldMkLst>
        <pc:spChg chg="mod">
          <ac:chgData name="MCCREARY, KEVIN R" userId="4964916b-403b-4e95-8edd-bbfe869914b1" providerId="ADAL" clId="{E528B903-32C8-411E-9E85-C7FFB26D9AB5}" dt="2020-09-16T16:54:20.062" v="600" actId="20577"/>
          <ac:spMkLst>
            <pc:docMk/>
            <pc:sldMk cId="2592296224" sldId="331"/>
            <ac:spMk id="4" creationId="{99D02A33-CF2A-47D0-A429-75B011905C60}"/>
          </ac:spMkLst>
        </pc:spChg>
        <pc:spChg chg="mod">
          <ac:chgData name="MCCREARY, KEVIN R" userId="4964916b-403b-4e95-8edd-bbfe869914b1" providerId="ADAL" clId="{E528B903-32C8-411E-9E85-C7FFB26D9AB5}" dt="2020-09-16T16:59:10.344" v="635" actId="27636"/>
          <ac:spMkLst>
            <pc:docMk/>
            <pc:sldMk cId="2592296224" sldId="331"/>
            <ac:spMk id="7" creationId="{00000000-0000-0000-0000-000000000000}"/>
          </ac:spMkLst>
        </pc:spChg>
      </pc:sldChg>
      <pc:sldChg chg="modSp mod">
        <pc:chgData name="MCCREARY, KEVIN R" userId="4964916b-403b-4e95-8edd-bbfe869914b1" providerId="ADAL" clId="{E528B903-32C8-411E-9E85-C7FFB26D9AB5}" dt="2020-09-16T17:01:41.017" v="672" actId="20577"/>
        <pc:sldMkLst>
          <pc:docMk/>
          <pc:sldMk cId="1733974462" sldId="333"/>
        </pc:sldMkLst>
        <pc:spChg chg="mod">
          <ac:chgData name="MCCREARY, KEVIN R" userId="4964916b-403b-4e95-8edd-bbfe869914b1" providerId="ADAL" clId="{E528B903-32C8-411E-9E85-C7FFB26D9AB5}" dt="2020-09-16T17:01:41.017" v="672" actId="20577"/>
          <ac:spMkLst>
            <pc:docMk/>
            <pc:sldMk cId="1733974462" sldId="333"/>
            <ac:spMk id="4" creationId="{99D02A33-CF2A-47D0-A429-75B011905C60}"/>
          </ac:spMkLst>
        </pc:spChg>
      </pc:sldChg>
    </pc:docChg>
  </pc:docChgLst>
  <pc:docChgLst>
    <pc:chgData name="MCCREARY, KEVIN R" userId="S::kmccrea1@kent.edu::4964916b-403b-4e95-8edd-bbfe869914b1" providerId="AD" clId="Web-{6750E913-E438-F96D-0CB5-977CFFB58A69}"/>
    <pc:docChg chg="modSld">
      <pc:chgData name="MCCREARY, KEVIN R" userId="S::kmccrea1@kent.edu::4964916b-403b-4e95-8edd-bbfe869914b1" providerId="AD" clId="Web-{6750E913-E438-F96D-0CB5-977CFFB58A69}" dt="2020-09-15T13:46:20.524" v="4" actId="20577"/>
      <pc:docMkLst>
        <pc:docMk/>
      </pc:docMkLst>
      <pc:sldChg chg="modSp">
        <pc:chgData name="MCCREARY, KEVIN R" userId="S::kmccrea1@kent.edu::4964916b-403b-4e95-8edd-bbfe869914b1" providerId="AD" clId="Web-{6750E913-E438-F96D-0CB5-977CFFB58A69}" dt="2020-09-15T13:46:10.993" v="3" actId="20577"/>
        <pc:sldMkLst>
          <pc:docMk/>
          <pc:sldMk cId="535498673" sldId="301"/>
        </pc:sldMkLst>
        <pc:spChg chg="mod">
          <ac:chgData name="MCCREARY, KEVIN R" userId="S::kmccrea1@kent.edu::4964916b-403b-4e95-8edd-bbfe869914b1" providerId="AD" clId="Web-{6750E913-E438-F96D-0CB5-977CFFB58A69}" dt="2020-09-15T13:46:10.993" v="3" actId="20577"/>
          <ac:spMkLst>
            <pc:docMk/>
            <pc:sldMk cId="535498673" sldId="301"/>
            <ac:spMk id="3" creationId="{546FCD40-8282-4E85-8BD2-EC9461359D9E}"/>
          </ac:spMkLst>
        </pc:spChg>
      </pc:sldChg>
    </pc:docChg>
  </pc:docChgLst>
  <pc:docChgLst>
    <pc:chgData name="McCreary, Kevin" userId="4964916b-403b-4e95-8edd-bbfe869914b1" providerId="ADAL" clId="{247FE265-AA19-4729-AE54-5E32FC35DACE}"/>
    <pc:docChg chg="undo custSel addSld delSld modSld sldOrd">
      <pc:chgData name="McCreary, Kevin" userId="4964916b-403b-4e95-8edd-bbfe869914b1" providerId="ADAL" clId="{247FE265-AA19-4729-AE54-5E32FC35DACE}" dt="2021-10-19T18:21:59.394" v="3615" actId="47"/>
      <pc:docMkLst>
        <pc:docMk/>
      </pc:docMkLst>
      <pc:sldChg chg="modSp mod">
        <pc:chgData name="McCreary, Kevin" userId="4964916b-403b-4e95-8edd-bbfe869914b1" providerId="ADAL" clId="{247FE265-AA19-4729-AE54-5E32FC35DACE}" dt="2021-10-19T18:16:08.220" v="3595" actId="20577"/>
        <pc:sldMkLst>
          <pc:docMk/>
          <pc:sldMk cId="3050034626" sldId="307"/>
        </pc:sldMkLst>
        <pc:spChg chg="mod">
          <ac:chgData name="McCreary, Kevin" userId="4964916b-403b-4e95-8edd-bbfe869914b1" providerId="ADAL" clId="{247FE265-AA19-4729-AE54-5E32FC35DACE}" dt="2021-10-19T18:16:08.220" v="3595" actId="20577"/>
          <ac:spMkLst>
            <pc:docMk/>
            <pc:sldMk cId="3050034626" sldId="307"/>
            <ac:spMk id="7" creationId="{00000000-0000-0000-0000-000000000000}"/>
          </ac:spMkLst>
        </pc:spChg>
      </pc:sldChg>
      <pc:sldChg chg="modSp del mod">
        <pc:chgData name="McCreary, Kevin" userId="4964916b-403b-4e95-8edd-bbfe869914b1" providerId="ADAL" clId="{247FE265-AA19-4729-AE54-5E32FC35DACE}" dt="2021-10-12T14:34:33.602" v="1267" actId="47"/>
        <pc:sldMkLst>
          <pc:docMk/>
          <pc:sldMk cId="3251612485" sldId="308"/>
        </pc:sldMkLst>
        <pc:spChg chg="mod">
          <ac:chgData name="McCreary, Kevin" userId="4964916b-403b-4e95-8edd-bbfe869914b1" providerId="ADAL" clId="{247FE265-AA19-4729-AE54-5E32FC35DACE}" dt="2021-10-12T14:34:07.280" v="1266" actId="313"/>
          <ac:spMkLst>
            <pc:docMk/>
            <pc:sldMk cId="3251612485" sldId="308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247FE265-AA19-4729-AE54-5E32FC35DACE}" dt="2021-10-13T14:56:43.818" v="2421" actId="313"/>
        <pc:sldMkLst>
          <pc:docMk/>
          <pc:sldMk cId="3654438888" sldId="309"/>
        </pc:sldMkLst>
        <pc:spChg chg="mod">
          <ac:chgData name="McCreary, Kevin" userId="4964916b-403b-4e95-8edd-bbfe869914b1" providerId="ADAL" clId="{247FE265-AA19-4729-AE54-5E32FC35DACE}" dt="2021-10-13T14:56:43.818" v="2421" actId="313"/>
          <ac:spMkLst>
            <pc:docMk/>
            <pc:sldMk cId="3654438888" sldId="309"/>
            <ac:spMk id="7" creationId="{00000000-0000-0000-0000-000000000000}"/>
          </ac:spMkLst>
        </pc:spChg>
      </pc:sldChg>
      <pc:sldChg chg="addSp modSp mod">
        <pc:chgData name="McCreary, Kevin" userId="4964916b-403b-4e95-8edd-bbfe869914b1" providerId="ADAL" clId="{247FE265-AA19-4729-AE54-5E32FC35DACE}" dt="2021-10-08T20:06:13.052" v="356" actId="20578"/>
        <pc:sldMkLst>
          <pc:docMk/>
          <pc:sldMk cId="467882852" sldId="310"/>
        </pc:sldMkLst>
        <pc:spChg chg="mod">
          <ac:chgData name="McCreary, Kevin" userId="4964916b-403b-4e95-8edd-bbfe869914b1" providerId="ADAL" clId="{247FE265-AA19-4729-AE54-5E32FC35DACE}" dt="2021-10-08T20:06:13.052" v="356" actId="20578"/>
          <ac:spMkLst>
            <pc:docMk/>
            <pc:sldMk cId="467882852" sldId="310"/>
            <ac:spMk id="7" creationId="{00000000-0000-0000-0000-000000000000}"/>
          </ac:spMkLst>
        </pc:spChg>
        <pc:picChg chg="add mod">
          <ac:chgData name="McCreary, Kevin" userId="4964916b-403b-4e95-8edd-bbfe869914b1" providerId="ADAL" clId="{247FE265-AA19-4729-AE54-5E32FC35DACE}" dt="2021-10-08T20:05:59.311" v="354" actId="1036"/>
          <ac:picMkLst>
            <pc:docMk/>
            <pc:sldMk cId="467882852" sldId="310"/>
            <ac:picMk id="3" creationId="{D59264A6-375C-4979-8696-02AD518021B9}"/>
          </ac:picMkLst>
        </pc:picChg>
        <pc:picChg chg="mod ord">
          <ac:chgData name="McCreary, Kevin" userId="4964916b-403b-4e95-8edd-bbfe869914b1" providerId="ADAL" clId="{247FE265-AA19-4729-AE54-5E32FC35DACE}" dt="2021-10-08T20:05:54.663" v="338" actId="166"/>
          <ac:picMkLst>
            <pc:docMk/>
            <pc:sldMk cId="467882852" sldId="310"/>
            <ac:picMk id="9" creationId="{FF5892A6-0EB9-4208-ABEF-1E143473E8C8}"/>
          </ac:picMkLst>
        </pc:picChg>
        <pc:picChg chg="mod ord">
          <ac:chgData name="McCreary, Kevin" userId="4964916b-403b-4e95-8edd-bbfe869914b1" providerId="ADAL" clId="{247FE265-AA19-4729-AE54-5E32FC35DACE}" dt="2021-10-08T20:05:48.573" v="336" actId="166"/>
          <ac:picMkLst>
            <pc:docMk/>
            <pc:sldMk cId="467882852" sldId="310"/>
            <ac:picMk id="11" creationId="{2C859F7B-3EB0-4332-B20B-EF28DAE65D45}"/>
          </ac:picMkLst>
        </pc:picChg>
      </pc:sldChg>
      <pc:sldChg chg="modSp mod">
        <pc:chgData name="McCreary, Kevin" userId="4964916b-403b-4e95-8edd-bbfe869914b1" providerId="ADAL" clId="{247FE265-AA19-4729-AE54-5E32FC35DACE}" dt="2021-10-13T14:58:19.166" v="2487" actId="20577"/>
        <pc:sldMkLst>
          <pc:docMk/>
          <pc:sldMk cId="1162831999" sldId="311"/>
        </pc:sldMkLst>
        <pc:spChg chg="mod">
          <ac:chgData name="McCreary, Kevin" userId="4964916b-403b-4e95-8edd-bbfe869914b1" providerId="ADAL" clId="{247FE265-AA19-4729-AE54-5E32FC35DACE}" dt="2021-10-13T14:58:19.166" v="2487" actId="20577"/>
          <ac:spMkLst>
            <pc:docMk/>
            <pc:sldMk cId="1162831999" sldId="311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247FE265-AA19-4729-AE54-5E32FC35DACE}" dt="2021-10-08T20:17:04.240" v="670" actId="20577"/>
        <pc:sldMkLst>
          <pc:docMk/>
          <pc:sldMk cId="3016380931" sldId="313"/>
        </pc:sldMkLst>
        <pc:spChg chg="mod">
          <ac:chgData name="McCreary, Kevin" userId="4964916b-403b-4e95-8edd-bbfe869914b1" providerId="ADAL" clId="{247FE265-AA19-4729-AE54-5E32FC35DACE}" dt="2021-10-08T20:17:04.240" v="670" actId="20577"/>
          <ac:spMkLst>
            <pc:docMk/>
            <pc:sldMk cId="3016380931" sldId="313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247FE265-AA19-4729-AE54-5E32FC35DACE}" dt="2021-10-12T14:36:28.891" v="1407" actId="20577"/>
        <pc:sldMkLst>
          <pc:docMk/>
          <pc:sldMk cId="1527948771" sldId="316"/>
        </pc:sldMkLst>
        <pc:spChg chg="mod">
          <ac:chgData name="McCreary, Kevin" userId="4964916b-403b-4e95-8edd-bbfe869914b1" providerId="ADAL" clId="{247FE265-AA19-4729-AE54-5E32FC35DACE}" dt="2021-10-12T14:36:28.891" v="1407" actId="20577"/>
          <ac:spMkLst>
            <pc:docMk/>
            <pc:sldMk cId="1527948771" sldId="316"/>
            <ac:spMk id="7" creationId="{00000000-0000-0000-0000-000000000000}"/>
          </ac:spMkLst>
        </pc:spChg>
      </pc:sldChg>
      <pc:sldChg chg="modSp mod">
        <pc:chgData name="McCreary, Kevin" userId="4964916b-403b-4e95-8edd-bbfe869914b1" providerId="ADAL" clId="{247FE265-AA19-4729-AE54-5E32FC35DACE}" dt="2021-10-19T18:19:18.631" v="3614" actId="5793"/>
        <pc:sldMkLst>
          <pc:docMk/>
          <pc:sldMk cId="2796995188" sldId="317"/>
        </pc:sldMkLst>
        <pc:spChg chg="mod">
          <ac:chgData name="McCreary, Kevin" userId="4964916b-403b-4e95-8edd-bbfe869914b1" providerId="ADAL" clId="{247FE265-AA19-4729-AE54-5E32FC35DACE}" dt="2021-10-19T18:19:18.631" v="3614" actId="5793"/>
          <ac:spMkLst>
            <pc:docMk/>
            <pc:sldMk cId="2796995188" sldId="317"/>
            <ac:spMk id="7" creationId="{00000000-0000-0000-0000-000000000000}"/>
          </ac:spMkLst>
        </pc:spChg>
      </pc:sldChg>
      <pc:sldChg chg="del">
        <pc:chgData name="McCreary, Kevin" userId="4964916b-403b-4e95-8edd-bbfe869914b1" providerId="ADAL" clId="{247FE265-AA19-4729-AE54-5E32FC35DACE}" dt="2021-10-08T20:18:00.018" v="672" actId="47"/>
        <pc:sldMkLst>
          <pc:docMk/>
          <pc:sldMk cId="961435402" sldId="319"/>
        </pc:sldMkLst>
      </pc:sldChg>
      <pc:sldChg chg="del">
        <pc:chgData name="McCreary, Kevin" userId="4964916b-403b-4e95-8edd-bbfe869914b1" providerId="ADAL" clId="{247FE265-AA19-4729-AE54-5E32FC35DACE}" dt="2021-10-08T20:17:45.186" v="671" actId="47"/>
        <pc:sldMkLst>
          <pc:docMk/>
          <pc:sldMk cId="928834187" sldId="320"/>
        </pc:sldMkLst>
      </pc:sldChg>
      <pc:sldChg chg="addSp delSp modSp add mod">
        <pc:chgData name="McCreary, Kevin" userId="4964916b-403b-4e95-8edd-bbfe869914b1" providerId="ADAL" clId="{247FE265-AA19-4729-AE54-5E32FC35DACE}" dt="2021-10-08T20:03:52.122" v="179" actId="1037"/>
        <pc:sldMkLst>
          <pc:docMk/>
          <pc:sldMk cId="1220486080" sldId="321"/>
        </pc:sldMkLst>
        <pc:spChg chg="mod">
          <ac:chgData name="McCreary, Kevin" userId="4964916b-403b-4e95-8edd-bbfe869914b1" providerId="ADAL" clId="{247FE265-AA19-4729-AE54-5E32FC35DACE}" dt="2021-10-08T19:53:02.525" v="109" actId="20577"/>
          <ac:spMkLst>
            <pc:docMk/>
            <pc:sldMk cId="1220486080" sldId="321"/>
            <ac:spMk id="7" creationId="{00000000-0000-0000-0000-000000000000}"/>
          </ac:spMkLst>
        </pc:spChg>
        <pc:spChg chg="add mod ord">
          <ac:chgData name="McCreary, Kevin" userId="4964916b-403b-4e95-8edd-bbfe869914b1" providerId="ADAL" clId="{247FE265-AA19-4729-AE54-5E32FC35DACE}" dt="2021-10-08T20:03:49.603" v="178" actId="1076"/>
          <ac:spMkLst>
            <pc:docMk/>
            <pc:sldMk cId="1220486080" sldId="321"/>
            <ac:spMk id="8" creationId="{9C08DB18-DAEB-43EF-ABFC-B982057323A1}"/>
          </ac:spMkLst>
        </pc:spChg>
        <pc:picChg chg="del">
          <ac:chgData name="McCreary, Kevin" userId="4964916b-403b-4e95-8edd-bbfe869914b1" providerId="ADAL" clId="{247FE265-AA19-4729-AE54-5E32FC35DACE}" dt="2021-10-08T20:03:25.554" v="171" actId="478"/>
          <ac:picMkLst>
            <pc:docMk/>
            <pc:sldMk cId="1220486080" sldId="321"/>
            <ac:picMk id="3" creationId="{98738113-1353-4CAA-968C-BF037C459658}"/>
          </ac:picMkLst>
        </pc:picChg>
        <pc:picChg chg="add mod">
          <ac:chgData name="McCreary, Kevin" userId="4964916b-403b-4e95-8edd-bbfe869914b1" providerId="ADAL" clId="{247FE265-AA19-4729-AE54-5E32FC35DACE}" dt="2021-10-08T20:03:52.122" v="179" actId="1037"/>
          <ac:picMkLst>
            <pc:docMk/>
            <pc:sldMk cId="1220486080" sldId="321"/>
            <ac:picMk id="9" creationId="{D32FF3EC-02EB-4B9B-9858-3DA1B0599382}"/>
          </ac:picMkLst>
        </pc:picChg>
      </pc:sldChg>
      <pc:sldChg chg="addSp delSp modSp add del mod">
        <pc:chgData name="McCreary, Kevin" userId="4964916b-403b-4e95-8edd-bbfe869914b1" providerId="ADAL" clId="{247FE265-AA19-4729-AE54-5E32FC35DACE}" dt="2021-10-08T20:14:46.097" v="607" actId="47"/>
        <pc:sldMkLst>
          <pc:docMk/>
          <pc:sldMk cId="2699676490" sldId="322"/>
        </pc:sldMkLst>
        <pc:spChg chg="add mod">
          <ac:chgData name="McCreary, Kevin" userId="4964916b-403b-4e95-8edd-bbfe869914b1" providerId="ADAL" clId="{247FE265-AA19-4729-AE54-5E32FC35DACE}" dt="2021-10-08T19:54:25.771" v="170" actId="20577"/>
          <ac:spMkLst>
            <pc:docMk/>
            <pc:sldMk cId="2699676490" sldId="322"/>
            <ac:spMk id="3" creationId="{4CA09A12-CBCF-4256-BE28-293EBFC0C341}"/>
          </ac:spMkLst>
        </pc:spChg>
        <pc:spChg chg="del">
          <ac:chgData name="McCreary, Kevin" userId="4964916b-403b-4e95-8edd-bbfe869914b1" providerId="ADAL" clId="{247FE265-AA19-4729-AE54-5E32FC35DACE}" dt="2021-10-08T19:53:46.634" v="111" actId="478"/>
          <ac:spMkLst>
            <pc:docMk/>
            <pc:sldMk cId="2699676490" sldId="322"/>
            <ac:spMk id="7" creationId="{00000000-0000-0000-0000-000000000000}"/>
          </ac:spMkLst>
        </pc:spChg>
        <pc:picChg chg="del">
          <ac:chgData name="McCreary, Kevin" userId="4964916b-403b-4e95-8edd-bbfe869914b1" providerId="ADAL" clId="{247FE265-AA19-4729-AE54-5E32FC35DACE}" dt="2021-10-08T19:53:52.044" v="112" actId="478"/>
          <ac:picMkLst>
            <pc:docMk/>
            <pc:sldMk cId="2699676490" sldId="322"/>
            <ac:picMk id="9" creationId="{FF5892A6-0EB9-4208-ABEF-1E143473E8C8}"/>
          </ac:picMkLst>
        </pc:picChg>
        <pc:picChg chg="del mod">
          <ac:chgData name="McCreary, Kevin" userId="4964916b-403b-4e95-8edd-bbfe869914b1" providerId="ADAL" clId="{247FE265-AA19-4729-AE54-5E32FC35DACE}" dt="2021-10-08T20:04:39.820" v="269" actId="478"/>
          <ac:picMkLst>
            <pc:docMk/>
            <pc:sldMk cId="2699676490" sldId="322"/>
            <ac:picMk id="11" creationId="{2C859F7B-3EB0-4332-B20B-EF28DAE65D45}"/>
          </ac:picMkLst>
        </pc:picChg>
      </pc:sldChg>
      <pc:sldChg chg="delSp modSp add del mod">
        <pc:chgData name="McCreary, Kevin" userId="4964916b-403b-4e95-8edd-bbfe869914b1" providerId="ADAL" clId="{247FE265-AA19-4729-AE54-5E32FC35DACE}" dt="2021-10-19T18:18:34.556" v="3596" actId="47"/>
        <pc:sldMkLst>
          <pc:docMk/>
          <pc:sldMk cId="369719016" sldId="323"/>
        </pc:sldMkLst>
        <pc:spChg chg="mod">
          <ac:chgData name="McCreary, Kevin" userId="4964916b-403b-4e95-8edd-bbfe869914b1" providerId="ADAL" clId="{247FE265-AA19-4729-AE54-5E32FC35DACE}" dt="2021-10-08T20:15:15.977" v="657" actId="20577"/>
          <ac:spMkLst>
            <pc:docMk/>
            <pc:sldMk cId="369719016" sldId="323"/>
            <ac:spMk id="7" creationId="{00000000-0000-0000-0000-000000000000}"/>
          </ac:spMkLst>
        </pc:spChg>
        <pc:picChg chg="del">
          <ac:chgData name="McCreary, Kevin" userId="4964916b-403b-4e95-8edd-bbfe869914b1" providerId="ADAL" clId="{247FE265-AA19-4729-AE54-5E32FC35DACE}" dt="2021-10-08T20:08:14.868" v="430" actId="478"/>
          <ac:picMkLst>
            <pc:docMk/>
            <pc:sldMk cId="369719016" sldId="323"/>
            <ac:picMk id="3" creationId="{D59264A6-375C-4979-8696-02AD518021B9}"/>
          </ac:picMkLst>
        </pc:picChg>
        <pc:picChg chg="del">
          <ac:chgData name="McCreary, Kevin" userId="4964916b-403b-4e95-8edd-bbfe869914b1" providerId="ADAL" clId="{247FE265-AA19-4729-AE54-5E32FC35DACE}" dt="2021-10-08T20:08:18.192" v="432" actId="478"/>
          <ac:picMkLst>
            <pc:docMk/>
            <pc:sldMk cId="369719016" sldId="323"/>
            <ac:picMk id="9" creationId="{FF5892A6-0EB9-4208-ABEF-1E143473E8C8}"/>
          </ac:picMkLst>
        </pc:picChg>
        <pc:picChg chg="del">
          <ac:chgData name="McCreary, Kevin" userId="4964916b-403b-4e95-8edd-bbfe869914b1" providerId="ADAL" clId="{247FE265-AA19-4729-AE54-5E32FC35DACE}" dt="2021-10-08T20:08:16.296" v="431" actId="478"/>
          <ac:picMkLst>
            <pc:docMk/>
            <pc:sldMk cId="369719016" sldId="323"/>
            <ac:picMk id="11" creationId="{2C859F7B-3EB0-4332-B20B-EF28DAE65D45}"/>
          </ac:picMkLst>
        </pc:picChg>
      </pc:sldChg>
      <pc:sldChg chg="modSp add mod">
        <pc:chgData name="McCreary, Kevin" userId="4964916b-403b-4e95-8edd-bbfe869914b1" providerId="ADAL" clId="{247FE265-AA19-4729-AE54-5E32FC35DACE}" dt="2021-10-12T14:35:13.650" v="1342" actId="27636"/>
        <pc:sldMkLst>
          <pc:docMk/>
          <pc:sldMk cId="3310936211" sldId="324"/>
        </pc:sldMkLst>
        <pc:spChg chg="mod">
          <ac:chgData name="McCreary, Kevin" userId="4964916b-403b-4e95-8edd-bbfe869914b1" providerId="ADAL" clId="{247FE265-AA19-4729-AE54-5E32FC35DACE}" dt="2021-10-12T14:35:13.650" v="1342" actId="27636"/>
          <ac:spMkLst>
            <pc:docMk/>
            <pc:sldMk cId="3310936211" sldId="324"/>
            <ac:spMk id="7" creationId="{00000000-0000-0000-0000-000000000000}"/>
          </ac:spMkLst>
        </pc:spChg>
      </pc:sldChg>
      <pc:sldChg chg="addSp delSp modSp add mod">
        <pc:chgData name="McCreary, Kevin" userId="4964916b-403b-4e95-8edd-bbfe869914b1" providerId="ADAL" clId="{247FE265-AA19-4729-AE54-5E32FC35DACE}" dt="2021-10-13T14:56:10.636" v="2396" actId="20577"/>
        <pc:sldMkLst>
          <pc:docMk/>
          <pc:sldMk cId="418359585" sldId="325"/>
        </pc:sldMkLst>
        <pc:spChg chg="mod">
          <ac:chgData name="McCreary, Kevin" userId="4964916b-403b-4e95-8edd-bbfe869914b1" providerId="ADAL" clId="{247FE265-AA19-4729-AE54-5E32FC35DACE}" dt="2021-10-13T14:56:10.636" v="2396" actId="20577"/>
          <ac:spMkLst>
            <pc:docMk/>
            <pc:sldMk cId="418359585" sldId="325"/>
            <ac:spMk id="7" creationId="{00000000-0000-0000-0000-000000000000}"/>
          </ac:spMkLst>
        </pc:spChg>
        <pc:spChg chg="del">
          <ac:chgData name="McCreary, Kevin" userId="4964916b-403b-4e95-8edd-bbfe869914b1" providerId="ADAL" clId="{247FE265-AA19-4729-AE54-5E32FC35DACE}" dt="2021-10-08T20:21:57.241" v="714" actId="478"/>
          <ac:spMkLst>
            <pc:docMk/>
            <pc:sldMk cId="418359585" sldId="325"/>
            <ac:spMk id="8" creationId="{37FB3E1C-E724-4D24-9A15-C08A31843269}"/>
          </ac:spMkLst>
        </pc:spChg>
        <pc:picChg chg="add mod">
          <ac:chgData name="McCreary, Kevin" userId="4964916b-403b-4e95-8edd-bbfe869914b1" providerId="ADAL" clId="{247FE265-AA19-4729-AE54-5E32FC35DACE}" dt="2021-10-08T20:22:03.959" v="717" actId="14100"/>
          <ac:picMkLst>
            <pc:docMk/>
            <pc:sldMk cId="418359585" sldId="325"/>
            <ac:picMk id="3" creationId="{B5C5D0D3-D4A4-4D33-A5F5-D0824105184A}"/>
          </ac:picMkLst>
        </pc:picChg>
        <pc:picChg chg="del">
          <ac:chgData name="McCreary, Kevin" userId="4964916b-403b-4e95-8edd-bbfe869914b1" providerId="ADAL" clId="{247FE265-AA19-4729-AE54-5E32FC35DACE}" dt="2021-10-08T20:21:55.507" v="713" actId="478"/>
          <ac:picMkLst>
            <pc:docMk/>
            <pc:sldMk cId="418359585" sldId="325"/>
            <ac:picMk id="9" creationId="{BD62C9C1-E032-495B-99D7-C45FCB016EF5}"/>
          </ac:picMkLst>
        </pc:picChg>
      </pc:sldChg>
      <pc:sldChg chg="addSp delSp modSp add mod ord addCm">
        <pc:chgData name="McCreary, Kevin" userId="4964916b-403b-4e95-8edd-bbfe869914b1" providerId="ADAL" clId="{247FE265-AA19-4729-AE54-5E32FC35DACE}" dt="2021-10-08T20:28:05.132" v="1259"/>
        <pc:sldMkLst>
          <pc:docMk/>
          <pc:sldMk cId="3438294293" sldId="326"/>
        </pc:sldMkLst>
        <pc:spChg chg="mod">
          <ac:chgData name="McCreary, Kevin" userId="4964916b-403b-4e95-8edd-bbfe869914b1" providerId="ADAL" clId="{247FE265-AA19-4729-AE54-5E32FC35DACE}" dt="2021-10-08T20:27:02.955" v="1245" actId="6549"/>
          <ac:spMkLst>
            <pc:docMk/>
            <pc:sldMk cId="3438294293" sldId="326"/>
            <ac:spMk id="7" creationId="{00000000-0000-0000-0000-000000000000}"/>
          </ac:spMkLst>
        </pc:spChg>
        <pc:spChg chg="del">
          <ac:chgData name="McCreary, Kevin" userId="4964916b-403b-4e95-8edd-bbfe869914b1" providerId="ADAL" clId="{247FE265-AA19-4729-AE54-5E32FC35DACE}" dt="2021-10-08T20:26:56.173" v="1243" actId="478"/>
          <ac:spMkLst>
            <pc:docMk/>
            <pc:sldMk cId="3438294293" sldId="326"/>
            <ac:spMk id="9" creationId="{5C5DA0A9-EF88-4C90-9637-2EA4F6CA8D5B}"/>
          </ac:spMkLst>
        </pc:spChg>
        <pc:spChg chg="mod">
          <ac:chgData name="McCreary, Kevin" userId="4964916b-403b-4e95-8edd-bbfe869914b1" providerId="ADAL" clId="{247FE265-AA19-4729-AE54-5E32FC35DACE}" dt="2021-10-08T20:27:16.700" v="1247" actId="1076"/>
          <ac:spMkLst>
            <pc:docMk/>
            <pc:sldMk cId="3438294293" sldId="326"/>
            <ac:spMk id="10" creationId="{D220E079-A075-4C77-9B83-F32407377845}"/>
          </ac:spMkLst>
        </pc:spChg>
        <pc:spChg chg="add mod">
          <ac:chgData name="McCreary, Kevin" userId="4964916b-403b-4e95-8edd-bbfe869914b1" providerId="ADAL" clId="{247FE265-AA19-4729-AE54-5E32FC35DACE}" dt="2021-10-08T20:27:43.229" v="1257" actId="1038"/>
          <ac:spMkLst>
            <pc:docMk/>
            <pc:sldMk cId="3438294293" sldId="326"/>
            <ac:spMk id="11" creationId="{DA63515A-EE4D-4DCC-881F-BB4492392BBE}"/>
          </ac:spMkLst>
        </pc:spChg>
        <pc:picChg chg="del">
          <ac:chgData name="McCreary, Kevin" userId="4964916b-403b-4e95-8edd-bbfe869914b1" providerId="ADAL" clId="{247FE265-AA19-4729-AE54-5E32FC35DACE}" dt="2021-10-08T20:24:40.675" v="1169" actId="478"/>
          <ac:picMkLst>
            <pc:docMk/>
            <pc:sldMk cId="3438294293" sldId="326"/>
            <ac:picMk id="3" creationId="{A933E2B1-684F-4770-8DC8-3A1E20665CE2}"/>
          </ac:picMkLst>
        </pc:picChg>
        <pc:picChg chg="add mod">
          <ac:chgData name="McCreary, Kevin" userId="4964916b-403b-4e95-8edd-bbfe869914b1" providerId="ADAL" clId="{247FE265-AA19-4729-AE54-5E32FC35DACE}" dt="2021-10-08T20:26:52.520" v="1242" actId="1076"/>
          <ac:picMkLst>
            <pc:docMk/>
            <pc:sldMk cId="3438294293" sldId="326"/>
            <ac:picMk id="8" creationId="{CD6D29DC-F1B2-4491-8811-010248C43992}"/>
          </ac:picMkLst>
        </pc:picChg>
      </pc:sldChg>
      <pc:sldChg chg="delSp modSp add mod">
        <pc:chgData name="McCreary, Kevin" userId="4964916b-403b-4e95-8edd-bbfe869914b1" providerId="ADAL" clId="{247FE265-AA19-4729-AE54-5E32FC35DACE}" dt="2021-10-13T14:57:58.561" v="2486" actId="20577"/>
        <pc:sldMkLst>
          <pc:docMk/>
          <pc:sldMk cId="1115123436" sldId="327"/>
        </pc:sldMkLst>
        <pc:spChg chg="mod">
          <ac:chgData name="McCreary, Kevin" userId="4964916b-403b-4e95-8edd-bbfe869914b1" providerId="ADAL" clId="{247FE265-AA19-4729-AE54-5E32FC35DACE}" dt="2021-10-13T14:57:58.561" v="2486" actId="20577"/>
          <ac:spMkLst>
            <pc:docMk/>
            <pc:sldMk cId="1115123436" sldId="327"/>
            <ac:spMk id="7" creationId="{00000000-0000-0000-0000-000000000000}"/>
          </ac:spMkLst>
        </pc:spChg>
        <pc:picChg chg="del">
          <ac:chgData name="McCreary, Kevin" userId="4964916b-403b-4e95-8edd-bbfe869914b1" providerId="ADAL" clId="{247FE265-AA19-4729-AE54-5E32FC35DACE}" dt="2021-10-12T14:37:06.297" v="1492" actId="478"/>
          <ac:picMkLst>
            <pc:docMk/>
            <pc:sldMk cId="1115123436" sldId="327"/>
            <ac:picMk id="3" creationId="{D59264A6-375C-4979-8696-02AD518021B9}"/>
          </ac:picMkLst>
        </pc:picChg>
        <pc:picChg chg="del">
          <ac:chgData name="McCreary, Kevin" userId="4964916b-403b-4e95-8edd-bbfe869914b1" providerId="ADAL" clId="{247FE265-AA19-4729-AE54-5E32FC35DACE}" dt="2021-10-12T14:37:07.158" v="1493" actId="478"/>
          <ac:picMkLst>
            <pc:docMk/>
            <pc:sldMk cId="1115123436" sldId="327"/>
            <ac:picMk id="9" creationId="{FF5892A6-0EB9-4208-ABEF-1E143473E8C8}"/>
          </ac:picMkLst>
        </pc:picChg>
        <pc:picChg chg="del">
          <ac:chgData name="McCreary, Kevin" userId="4964916b-403b-4e95-8edd-bbfe869914b1" providerId="ADAL" clId="{247FE265-AA19-4729-AE54-5E32FC35DACE}" dt="2021-10-12T14:37:05.680" v="1491" actId="478"/>
          <ac:picMkLst>
            <pc:docMk/>
            <pc:sldMk cId="1115123436" sldId="327"/>
            <ac:picMk id="11" creationId="{2C859F7B-3EB0-4332-B20B-EF28DAE65D45}"/>
          </ac:picMkLst>
        </pc:picChg>
      </pc:sldChg>
      <pc:sldChg chg="addSp delSp modSp add del mod">
        <pc:chgData name="McCreary, Kevin" userId="4964916b-403b-4e95-8edd-bbfe869914b1" providerId="ADAL" clId="{247FE265-AA19-4729-AE54-5E32FC35DACE}" dt="2021-10-13T15:44:20.657" v="3583" actId="2696"/>
        <pc:sldMkLst>
          <pc:docMk/>
          <pc:sldMk cId="320197627" sldId="328"/>
        </pc:sldMkLst>
        <pc:spChg chg="mod">
          <ac:chgData name="McCreary, Kevin" userId="4964916b-403b-4e95-8edd-bbfe869914b1" providerId="ADAL" clId="{247FE265-AA19-4729-AE54-5E32FC35DACE}" dt="2021-10-13T15:19:09.739" v="2516" actId="20577"/>
          <ac:spMkLst>
            <pc:docMk/>
            <pc:sldMk cId="320197627" sldId="328"/>
            <ac:spMk id="6" creationId="{00000000-0000-0000-0000-000000000000}"/>
          </ac:spMkLst>
        </pc:spChg>
        <pc:spChg chg="mod">
          <ac:chgData name="McCreary, Kevin" userId="4964916b-403b-4e95-8edd-bbfe869914b1" providerId="ADAL" clId="{247FE265-AA19-4729-AE54-5E32FC35DACE}" dt="2021-10-13T15:22:29.385" v="2685" actId="20577"/>
          <ac:spMkLst>
            <pc:docMk/>
            <pc:sldMk cId="320197627" sldId="328"/>
            <ac:spMk id="7" creationId="{00000000-0000-0000-0000-000000000000}"/>
          </ac:spMkLst>
        </pc:spChg>
        <pc:spChg chg="add del">
          <ac:chgData name="McCreary, Kevin" userId="4964916b-403b-4e95-8edd-bbfe869914b1" providerId="ADAL" clId="{247FE265-AA19-4729-AE54-5E32FC35DACE}" dt="2021-10-13T15:20:55.931" v="2611" actId="478"/>
          <ac:spMkLst>
            <pc:docMk/>
            <pc:sldMk cId="320197627" sldId="328"/>
            <ac:spMk id="10" creationId="{ED02FD9B-21D0-4C57-9E1A-08F0D0BC66AB}"/>
          </ac:spMkLst>
        </pc:spChg>
        <pc:spChg chg="add del">
          <ac:chgData name="McCreary, Kevin" userId="4964916b-403b-4e95-8edd-bbfe869914b1" providerId="ADAL" clId="{247FE265-AA19-4729-AE54-5E32FC35DACE}" dt="2021-10-13T15:20:56.957" v="2612" actId="478"/>
          <ac:spMkLst>
            <pc:docMk/>
            <pc:sldMk cId="320197627" sldId="328"/>
            <ac:spMk id="18" creationId="{322A818E-5769-415B-9B5D-0CE20B58A859}"/>
          </ac:spMkLst>
        </pc:spChg>
        <pc:picChg chg="del">
          <ac:chgData name="McCreary, Kevin" userId="4964916b-403b-4e95-8edd-bbfe869914b1" providerId="ADAL" clId="{247FE265-AA19-4729-AE54-5E32FC35DACE}" dt="2021-10-13T15:19:16.264" v="2517" actId="478"/>
          <ac:picMkLst>
            <pc:docMk/>
            <pc:sldMk cId="320197627" sldId="328"/>
            <ac:picMk id="3" creationId="{68DF5BD6-9651-49AD-8775-E5271C13F5CB}"/>
          </ac:picMkLst>
        </pc:picChg>
        <pc:picChg chg="add del mod">
          <ac:chgData name="McCreary, Kevin" userId="4964916b-403b-4e95-8edd-bbfe869914b1" providerId="ADAL" clId="{247FE265-AA19-4729-AE54-5E32FC35DACE}" dt="2021-10-13T15:19:57.973" v="2581" actId="1076"/>
          <ac:picMkLst>
            <pc:docMk/>
            <pc:sldMk cId="320197627" sldId="328"/>
            <ac:picMk id="9" creationId="{FA99626D-4404-49A7-9142-BF83FA81D245}"/>
          </ac:picMkLst>
        </pc:picChg>
        <pc:cxnChg chg="add">
          <ac:chgData name="McCreary, Kevin" userId="4964916b-403b-4e95-8edd-bbfe869914b1" providerId="ADAL" clId="{247FE265-AA19-4729-AE54-5E32FC35DACE}" dt="2021-10-13T15:20:17.016" v="2582" actId="11529"/>
          <ac:cxnSpMkLst>
            <pc:docMk/>
            <pc:sldMk cId="320197627" sldId="328"/>
            <ac:cxnSpMk id="8" creationId="{9BD9894E-CF75-4877-B4F5-B10B755B62E9}"/>
          </ac:cxnSpMkLst>
        </pc:cxnChg>
        <pc:cxnChg chg="add mod">
          <ac:chgData name="McCreary, Kevin" userId="4964916b-403b-4e95-8edd-bbfe869914b1" providerId="ADAL" clId="{247FE265-AA19-4729-AE54-5E32FC35DACE}" dt="2021-10-13T15:22:35.819" v="2699" actId="1036"/>
          <ac:cxnSpMkLst>
            <pc:docMk/>
            <pc:sldMk cId="320197627" sldId="328"/>
            <ac:cxnSpMk id="13" creationId="{E996B61D-F41C-4970-8B13-3A6F9806B4B3}"/>
          </ac:cxnSpMkLst>
        </pc:cxnChg>
        <pc:cxnChg chg="del">
          <ac:chgData name="McCreary, Kevin" userId="4964916b-403b-4e95-8edd-bbfe869914b1" providerId="ADAL" clId="{247FE265-AA19-4729-AE54-5E32FC35DACE}" dt="2021-10-13T15:19:19.850" v="2518" actId="478"/>
          <ac:cxnSpMkLst>
            <pc:docMk/>
            <pc:sldMk cId="320197627" sldId="328"/>
            <ac:cxnSpMk id="16" creationId="{43CFAE96-7D63-4EB1-9012-4E9AB0F324A0}"/>
          </ac:cxnSpMkLst>
        </pc:cxnChg>
      </pc:sldChg>
      <pc:sldChg chg="addSp delSp modSp add del mod">
        <pc:chgData name="McCreary, Kevin" userId="4964916b-403b-4e95-8edd-bbfe869914b1" providerId="ADAL" clId="{247FE265-AA19-4729-AE54-5E32FC35DACE}" dt="2021-10-19T18:21:59.394" v="3615" actId="47"/>
        <pc:sldMkLst>
          <pc:docMk/>
          <pc:sldMk cId="1406143253" sldId="329"/>
        </pc:sldMkLst>
        <pc:spChg chg="mod">
          <ac:chgData name="McCreary, Kevin" userId="4964916b-403b-4e95-8edd-bbfe869914b1" providerId="ADAL" clId="{247FE265-AA19-4729-AE54-5E32FC35DACE}" dt="2021-10-13T15:33:05.356" v="3373" actId="115"/>
          <ac:spMkLst>
            <pc:docMk/>
            <pc:sldMk cId="1406143253" sldId="329"/>
            <ac:spMk id="7" creationId="{00000000-0000-0000-0000-000000000000}"/>
          </ac:spMkLst>
        </pc:spChg>
        <pc:graphicFrameChg chg="add del mod modGraphic">
          <ac:chgData name="McCreary, Kevin" userId="4964916b-403b-4e95-8edd-bbfe869914b1" providerId="ADAL" clId="{247FE265-AA19-4729-AE54-5E32FC35DACE}" dt="2021-10-13T15:31:32.499" v="3358" actId="478"/>
          <ac:graphicFrameMkLst>
            <pc:docMk/>
            <pc:sldMk cId="1406143253" sldId="329"/>
            <ac:graphicFrameMk id="17" creationId="{FCDA60CD-A65A-49B2-B56B-6F4DB48D8E8C}"/>
          </ac:graphicFrameMkLst>
        </pc:graphicFrameChg>
        <pc:graphicFrameChg chg="add del modGraphic">
          <ac:chgData name="McCreary, Kevin" userId="4964916b-403b-4e95-8edd-bbfe869914b1" providerId="ADAL" clId="{247FE265-AA19-4729-AE54-5E32FC35DACE}" dt="2021-10-13T15:32:32.790" v="3368" actId="478"/>
          <ac:graphicFrameMkLst>
            <pc:docMk/>
            <pc:sldMk cId="1406143253" sldId="329"/>
            <ac:graphicFrameMk id="19" creationId="{D921A765-57E8-4B70-A29E-404AC94D7CDB}"/>
          </ac:graphicFrameMkLst>
        </pc:graphicFrameChg>
        <pc:picChg chg="add mod">
          <ac:chgData name="McCreary, Kevin" userId="4964916b-403b-4e95-8edd-bbfe869914b1" providerId="ADAL" clId="{247FE265-AA19-4729-AE54-5E32FC35DACE}" dt="2021-10-13T15:33:12.176" v="3375" actId="1076"/>
          <ac:picMkLst>
            <pc:docMk/>
            <pc:sldMk cId="1406143253" sldId="329"/>
            <ac:picMk id="3" creationId="{8872EE11-CE05-4CA2-A8A2-6FF23DDD037C}"/>
          </ac:picMkLst>
        </pc:picChg>
        <pc:picChg chg="del mod">
          <ac:chgData name="McCreary, Kevin" userId="4964916b-403b-4e95-8edd-bbfe869914b1" providerId="ADAL" clId="{247FE265-AA19-4729-AE54-5E32FC35DACE}" dt="2021-10-13T15:28:59.902" v="3222" actId="478"/>
          <ac:picMkLst>
            <pc:docMk/>
            <pc:sldMk cId="1406143253" sldId="329"/>
            <ac:picMk id="9" creationId="{FA99626D-4404-49A7-9142-BF83FA81D245}"/>
          </ac:picMkLst>
        </pc:picChg>
        <pc:picChg chg="add del mod">
          <ac:chgData name="McCreary, Kevin" userId="4964916b-403b-4e95-8edd-bbfe869914b1" providerId="ADAL" clId="{247FE265-AA19-4729-AE54-5E32FC35DACE}" dt="2021-10-13T15:31:22.577" v="3356" actId="21"/>
          <ac:picMkLst>
            <pc:docMk/>
            <pc:sldMk cId="1406143253" sldId="329"/>
            <ac:picMk id="11" creationId="{5A13E4BC-D612-488F-9B45-3D061CCD73A9}"/>
          </ac:picMkLst>
        </pc:picChg>
        <pc:picChg chg="add mod">
          <ac:chgData name="McCreary, Kevin" userId="4964916b-403b-4e95-8edd-bbfe869914b1" providerId="ADAL" clId="{247FE265-AA19-4729-AE54-5E32FC35DACE}" dt="2021-10-13T15:33:15.846" v="3376" actId="1076"/>
          <ac:picMkLst>
            <pc:docMk/>
            <pc:sldMk cId="1406143253" sldId="329"/>
            <ac:picMk id="15" creationId="{BE7106EA-EA96-4F36-AAB9-5898906B5D52}"/>
          </ac:picMkLst>
        </pc:picChg>
        <pc:picChg chg="add mod">
          <ac:chgData name="McCreary, Kevin" userId="4964916b-403b-4e95-8edd-bbfe869914b1" providerId="ADAL" clId="{247FE265-AA19-4729-AE54-5E32FC35DACE}" dt="2021-10-13T15:33:10.104" v="3374" actId="1076"/>
          <ac:picMkLst>
            <pc:docMk/>
            <pc:sldMk cId="1406143253" sldId="329"/>
            <ac:picMk id="18" creationId="{340BE1C3-050D-4790-8610-375D6EFA254C}"/>
          </ac:picMkLst>
        </pc:picChg>
        <pc:cxnChg chg="del mod">
          <ac:chgData name="McCreary, Kevin" userId="4964916b-403b-4e95-8edd-bbfe869914b1" providerId="ADAL" clId="{247FE265-AA19-4729-AE54-5E32FC35DACE}" dt="2021-10-13T15:28:58.061" v="3221" actId="478"/>
          <ac:cxnSpMkLst>
            <pc:docMk/>
            <pc:sldMk cId="1406143253" sldId="329"/>
            <ac:cxnSpMk id="8" creationId="{9BD9894E-CF75-4877-B4F5-B10B755B62E9}"/>
          </ac:cxnSpMkLst>
        </pc:cxnChg>
        <pc:cxnChg chg="del mod">
          <ac:chgData name="McCreary, Kevin" userId="4964916b-403b-4e95-8edd-bbfe869914b1" providerId="ADAL" clId="{247FE265-AA19-4729-AE54-5E32FC35DACE}" dt="2021-10-13T15:30:48.607" v="3345" actId="478"/>
          <ac:cxnSpMkLst>
            <pc:docMk/>
            <pc:sldMk cId="1406143253" sldId="329"/>
            <ac:cxnSpMk id="13" creationId="{E996B61D-F41C-4970-8B13-3A6F9806B4B3}"/>
          </ac:cxnSpMkLst>
        </pc:cxnChg>
        <pc:cxnChg chg="add del mod">
          <ac:chgData name="McCreary, Kevin" userId="4964916b-403b-4e95-8edd-bbfe869914b1" providerId="ADAL" clId="{247FE265-AA19-4729-AE54-5E32FC35DACE}" dt="2021-10-13T15:30:49.361" v="3346" actId="478"/>
          <ac:cxnSpMkLst>
            <pc:docMk/>
            <pc:sldMk cId="1406143253" sldId="329"/>
            <ac:cxnSpMk id="14" creationId="{75691151-7D3A-4B83-9145-B338380742D7}"/>
          </ac:cxnSpMkLst>
        </pc:cxnChg>
        <pc:cxnChg chg="add del mod">
          <ac:chgData name="McCreary, Kevin" userId="4964916b-403b-4e95-8edd-bbfe869914b1" providerId="ADAL" clId="{247FE265-AA19-4729-AE54-5E32FC35DACE}" dt="2021-10-13T15:30:50.516" v="3347" actId="478"/>
          <ac:cxnSpMkLst>
            <pc:docMk/>
            <pc:sldMk cId="1406143253" sldId="329"/>
            <ac:cxnSpMk id="16" creationId="{FDC223F5-7CD6-4A07-BF2F-2F155ACF10A6}"/>
          </ac:cxnSpMkLst>
        </pc:cxnChg>
      </pc:sldChg>
      <pc:sldChg chg="addSp delSp modSp add del mod">
        <pc:chgData name="McCreary, Kevin" userId="4964916b-403b-4e95-8edd-bbfe869914b1" providerId="ADAL" clId="{247FE265-AA19-4729-AE54-5E32FC35DACE}" dt="2021-10-19T18:21:59.394" v="3615" actId="47"/>
        <pc:sldMkLst>
          <pc:docMk/>
          <pc:sldMk cId="1625586667" sldId="330"/>
        </pc:sldMkLst>
        <pc:spChg chg="mod">
          <ac:chgData name="McCreary, Kevin" userId="4964916b-403b-4e95-8edd-bbfe869914b1" providerId="ADAL" clId="{247FE265-AA19-4729-AE54-5E32FC35DACE}" dt="2021-10-13T15:40:20.523" v="3578" actId="14100"/>
          <ac:spMkLst>
            <pc:docMk/>
            <pc:sldMk cId="1625586667" sldId="330"/>
            <ac:spMk id="7" creationId="{00000000-0000-0000-0000-000000000000}"/>
          </ac:spMkLst>
        </pc:spChg>
        <pc:picChg chg="add mod">
          <ac:chgData name="McCreary, Kevin" userId="4964916b-403b-4e95-8edd-bbfe869914b1" providerId="ADAL" clId="{247FE265-AA19-4729-AE54-5E32FC35DACE}" dt="2021-10-13T17:45:00.481" v="3588" actId="1076"/>
          <ac:picMkLst>
            <pc:docMk/>
            <pc:sldMk cId="1625586667" sldId="330"/>
            <ac:picMk id="3" creationId="{4CDBD355-9E47-4676-A065-7130832C2C2E}"/>
          </ac:picMkLst>
        </pc:picChg>
        <pc:picChg chg="del">
          <ac:chgData name="McCreary, Kevin" userId="4964916b-403b-4e95-8edd-bbfe869914b1" providerId="ADAL" clId="{247FE265-AA19-4729-AE54-5E32FC35DACE}" dt="2021-10-13T15:30:18.749" v="3340" actId="478"/>
          <ac:picMkLst>
            <pc:docMk/>
            <pc:sldMk cId="1625586667" sldId="330"/>
            <ac:picMk id="3" creationId="{8872EE11-CE05-4CA2-A8A2-6FF23DDD037C}"/>
          </ac:picMkLst>
        </pc:picChg>
        <pc:picChg chg="add del mod">
          <ac:chgData name="McCreary, Kevin" userId="4964916b-403b-4e95-8edd-bbfe869914b1" providerId="ADAL" clId="{247FE265-AA19-4729-AE54-5E32FC35DACE}" dt="2021-10-13T15:37:20.909" v="3393" actId="478"/>
          <ac:picMkLst>
            <pc:docMk/>
            <pc:sldMk cId="1625586667" sldId="330"/>
            <ac:picMk id="8" creationId="{565C49CE-332A-47B7-A7F4-AFEA6C723DB1}"/>
          </ac:picMkLst>
        </pc:picChg>
        <pc:picChg chg="add mod">
          <ac:chgData name="McCreary, Kevin" userId="4964916b-403b-4e95-8edd-bbfe869914b1" providerId="ADAL" clId="{247FE265-AA19-4729-AE54-5E32FC35DACE}" dt="2021-10-13T17:45:02.609" v="3589" actId="1076"/>
          <ac:picMkLst>
            <pc:docMk/>
            <pc:sldMk cId="1625586667" sldId="330"/>
            <ac:picMk id="10" creationId="{5343E03B-4542-4F9A-B73B-6D76E28A0546}"/>
          </ac:picMkLst>
        </pc:picChg>
        <pc:picChg chg="del">
          <ac:chgData name="McCreary, Kevin" userId="4964916b-403b-4e95-8edd-bbfe869914b1" providerId="ADAL" clId="{247FE265-AA19-4729-AE54-5E32FC35DACE}" dt="2021-10-13T15:30:18.017" v="3339" actId="478"/>
          <ac:picMkLst>
            <pc:docMk/>
            <pc:sldMk cId="1625586667" sldId="330"/>
            <ac:picMk id="11" creationId="{5A13E4BC-D612-488F-9B45-3D061CCD73A9}"/>
          </ac:picMkLst>
        </pc:picChg>
        <pc:picChg chg="del">
          <ac:chgData name="McCreary, Kevin" userId="4964916b-403b-4e95-8edd-bbfe869914b1" providerId="ADAL" clId="{247FE265-AA19-4729-AE54-5E32FC35DACE}" dt="2021-10-13T15:30:19.457" v="3341" actId="478"/>
          <ac:picMkLst>
            <pc:docMk/>
            <pc:sldMk cId="1625586667" sldId="330"/>
            <ac:picMk id="15" creationId="{BE7106EA-EA96-4F36-AAB9-5898906B5D52}"/>
          </ac:picMkLst>
        </pc:picChg>
        <pc:picChg chg="add del mod">
          <ac:chgData name="McCreary, Kevin" userId="4964916b-403b-4e95-8edd-bbfe869914b1" providerId="ADAL" clId="{247FE265-AA19-4729-AE54-5E32FC35DACE}" dt="2021-10-13T17:44:52.211" v="3584" actId="478"/>
          <ac:picMkLst>
            <pc:docMk/>
            <pc:sldMk cId="1625586667" sldId="330"/>
            <ac:picMk id="17" creationId="{DAAA8351-2B25-4E79-B2E6-49D2602982A1}"/>
          </ac:picMkLst>
        </pc:picChg>
        <pc:cxnChg chg="del">
          <ac:chgData name="McCreary, Kevin" userId="4964916b-403b-4e95-8edd-bbfe869914b1" providerId="ADAL" clId="{247FE265-AA19-4729-AE54-5E32FC35DACE}" dt="2021-10-13T15:33:22.130" v="3377" actId="478"/>
          <ac:cxnSpMkLst>
            <pc:docMk/>
            <pc:sldMk cId="1625586667" sldId="330"/>
            <ac:cxnSpMk id="13" creationId="{E996B61D-F41C-4970-8B13-3A6F9806B4B3}"/>
          </ac:cxnSpMkLst>
        </pc:cxnChg>
        <pc:cxnChg chg="del">
          <ac:chgData name="McCreary, Kevin" userId="4964916b-403b-4e95-8edd-bbfe869914b1" providerId="ADAL" clId="{247FE265-AA19-4729-AE54-5E32FC35DACE}" dt="2021-10-13T15:33:26.089" v="3378" actId="478"/>
          <ac:cxnSpMkLst>
            <pc:docMk/>
            <pc:sldMk cId="1625586667" sldId="330"/>
            <ac:cxnSpMk id="14" creationId="{75691151-7D3A-4B83-9145-B338380742D7}"/>
          </ac:cxnSpMkLst>
        </pc:cxnChg>
        <pc:cxnChg chg="del">
          <ac:chgData name="McCreary, Kevin" userId="4964916b-403b-4e95-8edd-bbfe869914b1" providerId="ADAL" clId="{247FE265-AA19-4729-AE54-5E32FC35DACE}" dt="2021-10-13T15:33:27.077" v="3379" actId="478"/>
          <ac:cxnSpMkLst>
            <pc:docMk/>
            <pc:sldMk cId="1625586667" sldId="330"/>
            <ac:cxnSpMk id="16" creationId="{FDC223F5-7CD6-4A07-BF2F-2F155ACF10A6}"/>
          </ac:cxnSpMkLst>
        </pc:cxnChg>
      </pc:sldChg>
    </pc:docChg>
  </pc:docChgLst>
  <pc:docChgLst>
    <pc:chgData name="MCCREARY, KEVIN R" userId="S::kmccrea1@kent.edu::4964916b-403b-4e95-8edd-bbfe869914b1" providerId="AD" clId="Web-{EF13B39F-CE60-CCE8-C094-7BE2614C41B2}"/>
    <pc:docChg chg="modSld">
      <pc:chgData name="MCCREARY, KEVIN R" userId="S::kmccrea1@kent.edu::4964916b-403b-4e95-8edd-bbfe869914b1" providerId="AD" clId="Web-{EF13B39F-CE60-CCE8-C094-7BE2614C41B2}" dt="2020-10-06T20:26:05.833" v="4" actId="20577"/>
      <pc:docMkLst>
        <pc:docMk/>
      </pc:docMkLst>
      <pc:sldChg chg="modSp">
        <pc:chgData name="MCCREARY, KEVIN R" userId="S::kmccrea1@kent.edu::4964916b-403b-4e95-8edd-bbfe869914b1" providerId="AD" clId="Web-{EF13B39F-CE60-CCE8-C094-7BE2614C41B2}" dt="2020-10-06T20:26:01.427" v="2" actId="20577"/>
        <pc:sldMkLst>
          <pc:docMk/>
          <pc:sldMk cId="1037763167" sldId="304"/>
        </pc:sldMkLst>
        <pc:spChg chg="mod">
          <ac:chgData name="MCCREARY, KEVIN R" userId="S::kmccrea1@kent.edu::4964916b-403b-4e95-8edd-bbfe869914b1" providerId="AD" clId="Web-{EF13B39F-CE60-CCE8-C094-7BE2614C41B2}" dt="2020-10-06T20:26:01.427" v="2" actId="20577"/>
          <ac:spMkLst>
            <pc:docMk/>
            <pc:sldMk cId="1037763167" sldId="304"/>
            <ac:spMk id="4" creationId="{99D02A33-CF2A-47D0-A429-75B011905C60}"/>
          </ac:spMkLst>
        </pc:spChg>
      </pc:sldChg>
    </pc:docChg>
  </pc:docChgLst>
  <pc:docChgLst>
    <pc:chgData name="MCCREARY, KEVIN R" userId="S::kmccrea1@kent.edu::4964916b-403b-4e95-8edd-bbfe869914b1" providerId="AD" clId="Web-{1691B882-995E-2698-CC78-48F33A76D594}"/>
    <pc:docChg chg="addSld modSld">
      <pc:chgData name="MCCREARY, KEVIN R" userId="S::kmccrea1@kent.edu::4964916b-403b-4e95-8edd-bbfe869914b1" providerId="AD" clId="Web-{1691B882-995E-2698-CC78-48F33A76D594}" dt="2020-08-12T18:57:25.804" v="489" actId="20577"/>
      <pc:docMkLst>
        <pc:docMk/>
      </pc:docMkLst>
      <pc:sldChg chg="modSp">
        <pc:chgData name="MCCREARY, KEVIN R" userId="S::kmccrea1@kent.edu::4964916b-403b-4e95-8edd-bbfe869914b1" providerId="AD" clId="Web-{1691B882-995E-2698-CC78-48F33A76D594}" dt="2020-08-12T18:36:12.436" v="154" actId="1076"/>
        <pc:sldMkLst>
          <pc:docMk/>
          <pc:sldMk cId="217187109" sldId="287"/>
        </pc:sldMkLst>
        <pc:spChg chg="mod">
          <ac:chgData name="MCCREARY, KEVIN R" userId="S::kmccrea1@kent.edu::4964916b-403b-4e95-8edd-bbfe869914b1" providerId="AD" clId="Web-{1691B882-995E-2698-CC78-48F33A76D594}" dt="2020-08-12T18:36:12.436" v="154" actId="1076"/>
          <ac:spMkLst>
            <pc:docMk/>
            <pc:sldMk cId="217187109" sldId="287"/>
            <ac:spMk id="6" creationId="{2D67BE1E-0861-4757-9248-916ED3CACC43}"/>
          </ac:spMkLst>
        </pc:spChg>
      </pc:sldChg>
      <pc:sldChg chg="addSp modSp">
        <pc:chgData name="MCCREARY, KEVIN R" userId="S::kmccrea1@kent.edu::4964916b-403b-4e95-8edd-bbfe869914b1" providerId="AD" clId="Web-{1691B882-995E-2698-CC78-48F33A76D594}" dt="2020-08-12T18:42:00.059" v="287" actId="20577"/>
        <pc:sldMkLst>
          <pc:docMk/>
          <pc:sldMk cId="522910554" sldId="300"/>
        </pc:sldMkLst>
        <pc:spChg chg="mod">
          <ac:chgData name="MCCREARY, KEVIN R" userId="S::kmccrea1@kent.edu::4964916b-403b-4e95-8edd-bbfe869914b1" providerId="AD" clId="Web-{1691B882-995E-2698-CC78-48F33A76D594}" dt="2020-08-12T18:41:02.012" v="267" actId="1076"/>
          <ac:spMkLst>
            <pc:docMk/>
            <pc:sldMk cId="522910554" sldId="300"/>
            <ac:spMk id="4" creationId="{00000000-0000-0000-0000-000000000000}"/>
          </ac:spMkLst>
        </pc:spChg>
        <pc:spChg chg="mod">
          <ac:chgData name="MCCREARY, KEVIN R" userId="S::kmccrea1@kent.edu::4964916b-403b-4e95-8edd-bbfe869914b1" providerId="AD" clId="Web-{1691B882-995E-2698-CC78-48F33A76D594}" dt="2020-08-12T18:41:13.090" v="268" actId="1076"/>
          <ac:spMkLst>
            <pc:docMk/>
            <pc:sldMk cId="522910554" sldId="300"/>
            <ac:spMk id="5" creationId="{00000000-0000-0000-0000-000000000000}"/>
          </ac:spMkLst>
        </pc:spChg>
        <pc:spChg chg="mod">
          <ac:chgData name="MCCREARY, KEVIN R" userId="S::kmccrea1@kent.edu::4964916b-403b-4e95-8edd-bbfe869914b1" providerId="AD" clId="Web-{1691B882-995E-2698-CC78-48F33A76D594}" dt="2020-08-12T18:40:48.497" v="265" actId="1076"/>
          <ac:spMkLst>
            <pc:docMk/>
            <pc:sldMk cId="522910554" sldId="300"/>
            <ac:spMk id="6" creationId="{00000000-0000-0000-0000-000000000000}"/>
          </ac:spMkLst>
        </pc:spChg>
        <pc:spChg chg="mod">
          <ac:chgData name="MCCREARY, KEVIN R" userId="S::kmccrea1@kent.edu::4964916b-403b-4e95-8edd-bbfe869914b1" providerId="AD" clId="Web-{1691B882-995E-2698-CC78-48F33A76D594}" dt="2020-08-12T18:40:53.450" v="266" actId="1076"/>
          <ac:spMkLst>
            <pc:docMk/>
            <pc:sldMk cId="522910554" sldId="300"/>
            <ac:spMk id="8" creationId="{00000000-0000-0000-0000-000000000000}"/>
          </ac:spMkLst>
        </pc:spChg>
        <pc:spChg chg="mod">
          <ac:chgData name="MCCREARY, KEVIN R" userId="S::kmccrea1@kent.edu::4964916b-403b-4e95-8edd-bbfe869914b1" providerId="AD" clId="Web-{1691B882-995E-2698-CC78-48F33A76D594}" dt="2020-08-12T18:41:24.356" v="269" actId="1076"/>
          <ac:spMkLst>
            <pc:docMk/>
            <pc:sldMk cId="522910554" sldId="300"/>
            <ac:spMk id="9" creationId="{6CC26BF8-3B81-4829-B90F-222AB9B4CDC4}"/>
          </ac:spMkLst>
        </pc:spChg>
        <pc:spChg chg="add mod">
          <ac:chgData name="MCCREARY, KEVIN R" userId="S::kmccrea1@kent.edu::4964916b-403b-4e95-8edd-bbfe869914b1" providerId="AD" clId="Web-{1691B882-995E-2698-CC78-48F33A76D594}" dt="2020-08-12T18:42:00.059" v="287" actId="20577"/>
          <ac:spMkLst>
            <pc:docMk/>
            <pc:sldMk cId="522910554" sldId="300"/>
            <ac:spMk id="10" creationId="{D3ED43D0-5224-4312-A28E-685A9AE512C0}"/>
          </ac:spMkLst>
        </pc:spChg>
      </pc:sldChg>
      <pc:sldChg chg="modSp">
        <pc:chgData name="MCCREARY, KEVIN R" userId="S::kmccrea1@kent.edu::4964916b-403b-4e95-8edd-bbfe869914b1" providerId="AD" clId="Web-{1691B882-995E-2698-CC78-48F33A76D594}" dt="2020-08-12T18:31:27.703" v="18" actId="14100"/>
        <pc:sldMkLst>
          <pc:docMk/>
          <pc:sldMk cId="535498673" sldId="301"/>
        </pc:sldMkLst>
        <pc:spChg chg="mod">
          <ac:chgData name="MCCREARY, KEVIN R" userId="S::kmccrea1@kent.edu::4964916b-403b-4e95-8edd-bbfe869914b1" providerId="AD" clId="Web-{1691B882-995E-2698-CC78-48F33A76D594}" dt="2020-08-12T18:31:27.703" v="18" actId="14100"/>
          <ac:spMkLst>
            <pc:docMk/>
            <pc:sldMk cId="535498673" sldId="301"/>
            <ac:spMk id="3" creationId="{546FCD40-8282-4E85-8BD2-EC9461359D9E}"/>
          </ac:spMkLst>
        </pc:spChg>
      </pc:sldChg>
      <pc:sldChg chg="modSp">
        <pc:chgData name="MCCREARY, KEVIN R" userId="S::kmccrea1@kent.edu::4964916b-403b-4e95-8edd-bbfe869914b1" providerId="AD" clId="Web-{1691B882-995E-2698-CC78-48F33A76D594}" dt="2020-08-12T18:57:25.804" v="488" actId="20577"/>
        <pc:sldMkLst>
          <pc:docMk/>
          <pc:sldMk cId="1037763167" sldId="304"/>
        </pc:sldMkLst>
        <pc:spChg chg="mod">
          <ac:chgData name="MCCREARY, KEVIN R" userId="S::kmccrea1@kent.edu::4964916b-403b-4e95-8edd-bbfe869914b1" providerId="AD" clId="Web-{1691B882-995E-2698-CC78-48F33A76D594}" dt="2020-08-12T18:57:25.804" v="488" actId="20577"/>
          <ac:spMkLst>
            <pc:docMk/>
            <pc:sldMk cId="1037763167" sldId="304"/>
            <ac:spMk id="4" creationId="{99D02A33-CF2A-47D0-A429-75B011905C60}"/>
          </ac:spMkLst>
        </pc:spChg>
      </pc:sldChg>
      <pc:sldChg chg="modSp">
        <pc:chgData name="MCCREARY, KEVIN R" userId="S::kmccrea1@kent.edu::4964916b-403b-4e95-8edd-bbfe869914b1" providerId="AD" clId="Web-{1691B882-995E-2698-CC78-48F33A76D594}" dt="2020-08-12T18:31:05.516" v="9" actId="20577"/>
        <pc:sldMkLst>
          <pc:docMk/>
          <pc:sldMk cId="378835574" sldId="306"/>
        </pc:sldMkLst>
        <pc:spChg chg="mod">
          <ac:chgData name="MCCREARY, KEVIN R" userId="S::kmccrea1@kent.edu::4964916b-403b-4e95-8edd-bbfe869914b1" providerId="AD" clId="Web-{1691B882-995E-2698-CC78-48F33A76D594}" dt="2020-08-12T18:31:05.516" v="9" actId="20577"/>
          <ac:spMkLst>
            <pc:docMk/>
            <pc:sldMk cId="378835574" sldId="306"/>
            <ac:spMk id="3" creationId="{D77A7BE4-3B75-4DBD-8810-FD73EF305D6E}"/>
          </ac:spMkLst>
        </pc:spChg>
      </pc:sldChg>
      <pc:sldChg chg="modSp">
        <pc:chgData name="MCCREARY, KEVIN R" userId="S::kmccrea1@kent.edu::4964916b-403b-4e95-8edd-bbfe869914b1" providerId="AD" clId="Web-{1691B882-995E-2698-CC78-48F33A76D594}" dt="2020-08-12T18:37:13.279" v="159" actId="20577"/>
        <pc:sldMkLst>
          <pc:docMk/>
          <pc:sldMk cId="786148006" sldId="309"/>
        </pc:sldMkLst>
        <pc:spChg chg="mod">
          <ac:chgData name="MCCREARY, KEVIN R" userId="S::kmccrea1@kent.edu::4964916b-403b-4e95-8edd-bbfe869914b1" providerId="AD" clId="Web-{1691B882-995E-2698-CC78-48F33A76D594}" dt="2020-08-12T18:37:13.279" v="159" actId="20577"/>
          <ac:spMkLst>
            <pc:docMk/>
            <pc:sldMk cId="786148006" sldId="309"/>
            <ac:spMk id="6" creationId="{718B4DE9-FA7C-4CA5-AEB1-74088F12FB2B}"/>
          </ac:spMkLst>
        </pc:spChg>
      </pc:sldChg>
      <pc:sldChg chg="modSp">
        <pc:chgData name="MCCREARY, KEVIN R" userId="S::kmccrea1@kent.edu::4964916b-403b-4e95-8edd-bbfe869914b1" providerId="AD" clId="Web-{1691B882-995E-2698-CC78-48F33A76D594}" dt="2020-08-12T18:35:46.561" v="152" actId="1076"/>
        <pc:sldMkLst>
          <pc:docMk/>
          <pc:sldMk cId="3113257267" sldId="314"/>
        </pc:sldMkLst>
        <pc:spChg chg="mod">
          <ac:chgData name="MCCREARY, KEVIN R" userId="S::kmccrea1@kent.edu::4964916b-403b-4e95-8edd-bbfe869914b1" providerId="AD" clId="Web-{1691B882-995E-2698-CC78-48F33A76D594}" dt="2020-08-12T18:35:46.561" v="152" actId="1076"/>
          <ac:spMkLst>
            <pc:docMk/>
            <pc:sldMk cId="3113257267" sldId="314"/>
            <ac:spMk id="6" creationId="{2D67BE1E-0861-4757-9248-916ED3CACC43}"/>
          </ac:spMkLst>
        </pc:spChg>
      </pc:sldChg>
      <pc:sldChg chg="addSp modSp add replId">
        <pc:chgData name="MCCREARY, KEVIN R" userId="S::kmccrea1@kent.edu::4964916b-403b-4e95-8edd-bbfe869914b1" providerId="AD" clId="Web-{1691B882-995E-2698-CC78-48F33A76D594}" dt="2020-08-12T18:44:13.261" v="308"/>
        <pc:sldMkLst>
          <pc:docMk/>
          <pc:sldMk cId="449413712" sldId="316"/>
        </pc:sldMkLst>
        <pc:spChg chg="add mod">
          <ac:chgData name="MCCREARY, KEVIN R" userId="S::kmccrea1@kent.edu::4964916b-403b-4e95-8edd-bbfe869914b1" providerId="AD" clId="Web-{1691B882-995E-2698-CC78-48F33A76D594}" dt="2020-08-12T18:44:13.261" v="308"/>
          <ac:spMkLst>
            <pc:docMk/>
            <pc:sldMk cId="449413712" sldId="316"/>
            <ac:spMk id="6" creationId="{4D677D5C-1268-4301-A426-5BA9E1177293}"/>
          </ac:spMkLst>
        </pc:spChg>
        <pc:spChg chg="add mod">
          <ac:chgData name="MCCREARY, KEVIN R" userId="S::kmccrea1@kent.edu::4964916b-403b-4e95-8edd-bbfe869914b1" providerId="AD" clId="Web-{1691B882-995E-2698-CC78-48F33A76D594}" dt="2020-08-12T18:44:01.496" v="307"/>
          <ac:spMkLst>
            <pc:docMk/>
            <pc:sldMk cId="449413712" sldId="316"/>
            <ac:spMk id="7" creationId="{CCB9C626-78A7-4226-BA6E-AD93F0AD4B13}"/>
          </ac:spMkLst>
        </pc:spChg>
        <pc:spChg chg="add mod">
          <ac:chgData name="MCCREARY, KEVIN R" userId="S::kmccrea1@kent.edu::4964916b-403b-4e95-8edd-bbfe869914b1" providerId="AD" clId="Web-{1691B882-995E-2698-CC78-48F33A76D594}" dt="2020-08-12T18:43:28.293" v="302" actId="1076"/>
          <ac:spMkLst>
            <pc:docMk/>
            <pc:sldMk cId="449413712" sldId="316"/>
            <ac:spMk id="9" creationId="{BD075E90-81E7-481B-A2B6-F1C7CF938941}"/>
          </ac:spMkLst>
        </pc:spChg>
        <pc:cxnChg chg="add mod">
          <ac:chgData name="MCCREARY, KEVIN R" userId="S::kmccrea1@kent.edu::4964916b-403b-4e95-8edd-bbfe869914b1" providerId="AD" clId="Web-{1691B882-995E-2698-CC78-48F33A76D594}" dt="2020-08-12T18:43:52.136" v="306" actId="1076"/>
          <ac:cxnSpMkLst>
            <pc:docMk/>
            <pc:sldMk cId="449413712" sldId="316"/>
            <ac:cxnSpMk id="4" creationId="{26788AAF-4084-4165-ABB3-6F3870E6EADF}"/>
          </ac:cxnSpMkLst>
        </pc:cxnChg>
      </pc:sldChg>
    </pc:docChg>
  </pc:docChgLst>
  <pc:docChgLst>
    <pc:chgData name="MCCREARY, KEVIN R" userId="S::kmccrea1@kent.edu::4964916b-403b-4e95-8edd-bbfe869914b1" providerId="AD" clId="Web-{D10C4ADD-8D6C-1FD5-8BDF-D1AB890EADCC}"/>
    <pc:docChg chg="addSld delSld modSld sldOrd">
      <pc:chgData name="MCCREARY, KEVIN R" userId="S::kmccrea1@kent.edu::4964916b-403b-4e95-8edd-bbfe869914b1" providerId="AD" clId="Web-{D10C4ADD-8D6C-1FD5-8BDF-D1AB890EADCC}" dt="2020-09-02T19:22:22.841" v="1178" actId="20577"/>
      <pc:docMkLst>
        <pc:docMk/>
      </pc:docMkLst>
      <pc:sldChg chg="modSp">
        <pc:chgData name="MCCREARY, KEVIN R" userId="S::kmccrea1@kent.edu::4964916b-403b-4e95-8edd-bbfe869914b1" providerId="AD" clId="Web-{D10C4ADD-8D6C-1FD5-8BDF-D1AB890EADCC}" dt="2020-09-02T18:40:01.455" v="971" actId="1076"/>
        <pc:sldMkLst>
          <pc:docMk/>
          <pc:sldMk cId="4018918964" sldId="280"/>
        </pc:sldMkLst>
        <pc:spChg chg="mod">
          <ac:chgData name="MCCREARY, KEVIN R" userId="S::kmccrea1@kent.edu::4964916b-403b-4e95-8edd-bbfe869914b1" providerId="AD" clId="Web-{D10C4ADD-8D6C-1FD5-8BDF-D1AB890EADCC}" dt="2020-09-02T18:40:01.455" v="971" actId="1076"/>
          <ac:spMkLst>
            <pc:docMk/>
            <pc:sldMk cId="4018918964" sldId="280"/>
            <ac:spMk id="7" creationId="{00000000-0000-0000-0000-000000000000}"/>
          </ac:spMkLst>
        </pc:spChg>
      </pc:sldChg>
      <pc:sldChg chg="modSp">
        <pc:chgData name="MCCREARY, KEVIN R" userId="S::kmccrea1@kent.edu::4964916b-403b-4e95-8edd-bbfe869914b1" providerId="AD" clId="Web-{D10C4ADD-8D6C-1FD5-8BDF-D1AB890EADCC}" dt="2020-09-02T18:39:49.409" v="969" actId="20577"/>
        <pc:sldMkLst>
          <pc:docMk/>
          <pc:sldMk cId="217187109" sldId="287"/>
        </pc:sldMkLst>
        <pc:spChg chg="mod">
          <ac:chgData name="MCCREARY, KEVIN R" userId="S::kmccrea1@kent.edu::4964916b-403b-4e95-8edd-bbfe869914b1" providerId="AD" clId="Web-{D10C4ADD-8D6C-1FD5-8BDF-D1AB890EADCC}" dt="2020-09-02T18:39:49.409" v="969" actId="20577"/>
          <ac:spMkLst>
            <pc:docMk/>
            <pc:sldMk cId="217187109" sldId="287"/>
            <ac:spMk id="4" creationId="{00000000-0000-0000-0000-000000000000}"/>
          </ac:spMkLst>
        </pc:spChg>
      </pc:sldChg>
      <pc:sldChg chg="modSp">
        <pc:chgData name="MCCREARY, KEVIN R" userId="S::kmccrea1@kent.edu::4964916b-403b-4e95-8edd-bbfe869914b1" providerId="AD" clId="Web-{D10C4ADD-8D6C-1FD5-8BDF-D1AB890EADCC}" dt="2020-09-02T18:28:13.249" v="771" actId="20577"/>
        <pc:sldMkLst>
          <pc:docMk/>
          <pc:sldMk cId="43031676" sldId="294"/>
        </pc:sldMkLst>
        <pc:spChg chg="mod">
          <ac:chgData name="MCCREARY, KEVIN R" userId="S::kmccrea1@kent.edu::4964916b-403b-4e95-8edd-bbfe869914b1" providerId="AD" clId="Web-{D10C4ADD-8D6C-1FD5-8BDF-D1AB890EADCC}" dt="2020-09-02T18:28:13.249" v="771" actId="20577"/>
          <ac:spMkLst>
            <pc:docMk/>
            <pc:sldMk cId="43031676" sldId="294"/>
            <ac:spMk id="4" creationId="{00000000-0000-0000-0000-000000000000}"/>
          </ac:spMkLst>
        </pc:spChg>
      </pc:sldChg>
      <pc:sldChg chg="modSp">
        <pc:chgData name="MCCREARY, KEVIN R" userId="S::kmccrea1@kent.edu::4964916b-403b-4e95-8edd-bbfe869914b1" providerId="AD" clId="Web-{D10C4ADD-8D6C-1FD5-8BDF-D1AB890EADCC}" dt="2020-09-02T19:08:36.416" v="1147" actId="20577"/>
        <pc:sldMkLst>
          <pc:docMk/>
          <pc:sldMk cId="522910554" sldId="300"/>
        </pc:sldMkLst>
        <pc:spChg chg="mod">
          <ac:chgData name="MCCREARY, KEVIN R" userId="S::kmccrea1@kent.edu::4964916b-403b-4e95-8edd-bbfe869914b1" providerId="AD" clId="Web-{D10C4ADD-8D6C-1FD5-8BDF-D1AB890EADCC}" dt="2020-09-02T18:57:05.725" v="1050" actId="20577"/>
          <ac:spMkLst>
            <pc:docMk/>
            <pc:sldMk cId="522910554" sldId="300"/>
            <ac:spMk id="4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7:10.663" v="1057" actId="20577"/>
          <ac:spMkLst>
            <pc:docMk/>
            <pc:sldMk cId="522910554" sldId="300"/>
            <ac:spMk id="5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6:57.460" v="1037" actId="20577"/>
          <ac:spMkLst>
            <pc:docMk/>
            <pc:sldMk cId="522910554" sldId="300"/>
            <ac:spMk id="6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9:08:36.416" v="1147" actId="20577"/>
          <ac:spMkLst>
            <pc:docMk/>
            <pc:sldMk cId="522910554" sldId="300"/>
            <ac:spMk id="8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9:06.023" v="1103" actId="1076"/>
          <ac:spMkLst>
            <pc:docMk/>
            <pc:sldMk cId="522910554" sldId="300"/>
            <ac:spMk id="9" creationId="{6CC26BF8-3B81-4829-B90F-222AB9B4CDC4}"/>
          </ac:spMkLst>
        </pc:spChg>
        <pc:spChg chg="mod">
          <ac:chgData name="MCCREARY, KEVIN R" userId="S::kmccrea1@kent.edu::4964916b-403b-4e95-8edd-bbfe869914b1" providerId="AD" clId="Web-{D10C4ADD-8D6C-1FD5-8BDF-D1AB890EADCC}" dt="2020-09-02T18:57:14.897" v="1060" actId="20577"/>
          <ac:spMkLst>
            <pc:docMk/>
            <pc:sldMk cId="522910554" sldId="300"/>
            <ac:spMk id="10" creationId="{D3ED43D0-5224-4312-A28E-685A9AE512C0}"/>
          </ac:spMkLst>
        </pc:spChg>
      </pc:sldChg>
      <pc:sldChg chg="delSp modSp ord">
        <pc:chgData name="MCCREARY, KEVIN R" userId="S::kmccrea1@kent.edu::4964916b-403b-4e95-8edd-bbfe869914b1" providerId="AD" clId="Web-{D10C4ADD-8D6C-1FD5-8BDF-D1AB890EADCC}" dt="2020-09-02T18:21:20.623" v="692" actId="20577"/>
        <pc:sldMkLst>
          <pc:docMk/>
          <pc:sldMk cId="535498673" sldId="301"/>
        </pc:sldMkLst>
        <pc:spChg chg="mod">
          <ac:chgData name="MCCREARY, KEVIN R" userId="S::kmccrea1@kent.edu::4964916b-403b-4e95-8edd-bbfe869914b1" providerId="AD" clId="Web-{D10C4ADD-8D6C-1FD5-8BDF-D1AB890EADCC}" dt="2020-09-02T18:21:20.623" v="692" actId="20577"/>
          <ac:spMkLst>
            <pc:docMk/>
            <pc:sldMk cId="535498673" sldId="301"/>
            <ac:spMk id="3" creationId="{546FCD40-8282-4E85-8BD2-EC9461359D9E}"/>
          </ac:spMkLst>
        </pc:spChg>
        <pc:spChg chg="del mod">
          <ac:chgData name="MCCREARY, KEVIN R" userId="S::kmccrea1@kent.edu::4964916b-403b-4e95-8edd-bbfe869914b1" providerId="AD" clId="Web-{D10C4ADD-8D6C-1FD5-8BDF-D1AB890EADCC}" dt="2020-09-02T17:53:02.037" v="123"/>
          <ac:spMkLst>
            <pc:docMk/>
            <pc:sldMk cId="535498673" sldId="301"/>
            <ac:spMk id="13" creationId="{DC97C535-3E93-4794-918C-15FBC14D0C75}"/>
          </ac:spMkLst>
        </pc:spChg>
        <pc:picChg chg="del mod">
          <ac:chgData name="MCCREARY, KEVIN R" userId="S::kmccrea1@kent.edu::4964916b-403b-4e95-8edd-bbfe869914b1" providerId="AD" clId="Web-{D10C4ADD-8D6C-1FD5-8BDF-D1AB890EADCC}" dt="2020-09-02T17:53:04.006" v="124"/>
          <ac:picMkLst>
            <pc:docMk/>
            <pc:sldMk cId="535498673" sldId="301"/>
            <ac:picMk id="7" creationId="{CA398372-58AE-493D-BB78-EC4860687CE3}"/>
          </ac:picMkLst>
        </pc:picChg>
      </pc:sldChg>
      <pc:sldChg chg="modSp">
        <pc:chgData name="MCCREARY, KEVIN R" userId="S::kmccrea1@kent.edu::4964916b-403b-4e95-8edd-bbfe869914b1" providerId="AD" clId="Web-{D10C4ADD-8D6C-1FD5-8BDF-D1AB890EADCC}" dt="2020-09-02T19:22:22.841" v="1177" actId="20577"/>
        <pc:sldMkLst>
          <pc:docMk/>
          <pc:sldMk cId="1037763167" sldId="304"/>
        </pc:sldMkLst>
        <pc:spChg chg="mod">
          <ac:chgData name="MCCREARY, KEVIN R" userId="S::kmccrea1@kent.edu::4964916b-403b-4e95-8edd-bbfe869914b1" providerId="AD" clId="Web-{D10C4ADD-8D6C-1FD5-8BDF-D1AB890EADCC}" dt="2020-09-02T19:22:22.841" v="1177" actId="20577"/>
          <ac:spMkLst>
            <pc:docMk/>
            <pc:sldMk cId="1037763167" sldId="304"/>
            <ac:spMk id="4" creationId="{99D02A33-CF2A-47D0-A429-75B011905C60}"/>
          </ac:spMkLst>
        </pc:spChg>
      </pc:sldChg>
      <pc:sldChg chg="modSp">
        <pc:chgData name="MCCREARY, KEVIN R" userId="S::kmccrea1@kent.edu::4964916b-403b-4e95-8edd-bbfe869914b1" providerId="AD" clId="Web-{D10C4ADD-8D6C-1FD5-8BDF-D1AB890EADCC}" dt="2020-09-02T19:15:20.808" v="1160" actId="20577"/>
        <pc:sldMkLst>
          <pc:docMk/>
          <pc:sldMk cId="378835574" sldId="306"/>
        </pc:sldMkLst>
        <pc:spChg chg="mod">
          <ac:chgData name="MCCREARY, KEVIN R" userId="S::kmccrea1@kent.edu::4964916b-403b-4e95-8edd-bbfe869914b1" providerId="AD" clId="Web-{D10C4ADD-8D6C-1FD5-8BDF-D1AB890EADCC}" dt="2020-09-02T19:15:20.808" v="1160" actId="20577"/>
          <ac:spMkLst>
            <pc:docMk/>
            <pc:sldMk cId="378835574" sldId="306"/>
            <ac:spMk id="3" creationId="{D77A7BE4-3B75-4DBD-8810-FD73EF305D6E}"/>
          </ac:spMkLst>
        </pc:spChg>
      </pc:sldChg>
      <pc:sldChg chg="addSp delSp modSp">
        <pc:chgData name="MCCREARY, KEVIN R" userId="S::kmccrea1@kent.edu::4964916b-403b-4e95-8edd-bbfe869914b1" providerId="AD" clId="Web-{D10C4ADD-8D6C-1FD5-8BDF-D1AB890EADCC}" dt="2020-09-02T18:37:47.924" v="953" actId="20577"/>
        <pc:sldMkLst>
          <pc:docMk/>
          <pc:sldMk cId="786148006" sldId="309"/>
        </pc:sldMkLst>
        <pc:spChg chg="add del mod">
          <ac:chgData name="MCCREARY, KEVIN R" userId="S::kmccrea1@kent.edu::4964916b-403b-4e95-8edd-bbfe869914b1" providerId="AD" clId="Web-{D10C4ADD-8D6C-1FD5-8BDF-D1AB890EADCC}" dt="2020-09-02T18:28:43.796" v="780"/>
          <ac:spMkLst>
            <pc:docMk/>
            <pc:sldMk cId="786148006" sldId="309"/>
            <ac:spMk id="2" creationId="{36DB417D-0A04-472F-B0F6-74E5A0A1CCF7}"/>
          </ac:spMkLst>
        </pc:spChg>
        <pc:spChg chg="add del mod">
          <ac:chgData name="MCCREARY, KEVIN R" userId="S::kmccrea1@kent.edu::4964916b-403b-4e95-8edd-bbfe869914b1" providerId="AD" clId="Web-{D10C4ADD-8D6C-1FD5-8BDF-D1AB890EADCC}" dt="2020-09-02T18:28:55.687" v="806" actId="20577"/>
          <ac:spMkLst>
            <pc:docMk/>
            <pc:sldMk cId="786148006" sldId="309"/>
            <ac:spMk id="4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37:47.924" v="953" actId="20577"/>
          <ac:spMkLst>
            <pc:docMk/>
            <pc:sldMk cId="786148006" sldId="309"/>
            <ac:spMk id="6" creationId="{718B4DE9-FA7C-4CA5-AEB1-74088F12FB2B}"/>
          </ac:spMkLst>
        </pc:spChg>
        <pc:spChg chg="add del mod">
          <ac:chgData name="MCCREARY, KEVIN R" userId="S::kmccrea1@kent.edu::4964916b-403b-4e95-8edd-bbfe869914b1" providerId="AD" clId="Web-{D10C4ADD-8D6C-1FD5-8BDF-D1AB890EADCC}" dt="2020-09-02T18:28:37.687" v="777"/>
          <ac:spMkLst>
            <pc:docMk/>
            <pc:sldMk cId="786148006" sldId="309"/>
            <ac:spMk id="7" creationId="{4CA95EC0-31BA-4CA7-A3F5-4DFF4673C5AC}"/>
          </ac:spMkLst>
        </pc:spChg>
      </pc:sldChg>
      <pc:sldChg chg="modSp del">
        <pc:chgData name="MCCREARY, KEVIN R" userId="S::kmccrea1@kent.edu::4964916b-403b-4e95-8edd-bbfe869914b1" providerId="AD" clId="Web-{D10C4ADD-8D6C-1FD5-8BDF-D1AB890EADCC}" dt="2020-09-02T18:39:20.737" v="966"/>
        <pc:sldMkLst>
          <pc:docMk/>
          <pc:sldMk cId="2333522127" sldId="310"/>
        </pc:sldMkLst>
        <pc:spChg chg="mod">
          <ac:chgData name="MCCREARY, KEVIN R" userId="S::kmccrea1@kent.edu::4964916b-403b-4e95-8edd-bbfe869914b1" providerId="AD" clId="Web-{D10C4ADD-8D6C-1FD5-8BDF-D1AB890EADCC}" dt="2020-09-02T18:39:16.237" v="964" actId="20577"/>
          <ac:spMkLst>
            <pc:docMk/>
            <pc:sldMk cId="2333522127" sldId="310"/>
            <ac:spMk id="6" creationId="{6A10B34F-EADA-42F0-94A1-5E97608E5327}"/>
          </ac:spMkLst>
        </pc:spChg>
      </pc:sldChg>
      <pc:sldChg chg="addSp delSp modSp">
        <pc:chgData name="MCCREARY, KEVIN R" userId="S::kmccrea1@kent.edu::4964916b-403b-4e95-8edd-bbfe869914b1" providerId="AD" clId="Web-{D10C4ADD-8D6C-1FD5-8BDF-D1AB890EADCC}" dt="2020-09-02T18:36:37.189" v="913" actId="1076"/>
        <pc:sldMkLst>
          <pc:docMk/>
          <pc:sldMk cId="449413712" sldId="316"/>
        </pc:sldMkLst>
        <pc:spChg chg="mod">
          <ac:chgData name="MCCREARY, KEVIN R" userId="S::kmccrea1@kent.edu::4964916b-403b-4e95-8edd-bbfe869914b1" providerId="AD" clId="Web-{D10C4ADD-8D6C-1FD5-8BDF-D1AB890EADCC}" dt="2020-09-02T18:35:42.392" v="907" actId="1076"/>
          <ac:spMkLst>
            <pc:docMk/>
            <pc:sldMk cId="449413712" sldId="316"/>
            <ac:spMk id="6" creationId="{4D677D5C-1268-4301-A426-5BA9E1177293}"/>
          </ac:spMkLst>
        </pc:spChg>
        <pc:spChg chg="mod">
          <ac:chgData name="MCCREARY, KEVIN R" userId="S::kmccrea1@kent.edu::4964916b-403b-4e95-8edd-bbfe869914b1" providerId="AD" clId="Web-{D10C4ADD-8D6C-1FD5-8BDF-D1AB890EADCC}" dt="2020-09-02T18:34:26.798" v="900" actId="1076"/>
          <ac:spMkLst>
            <pc:docMk/>
            <pc:sldMk cId="449413712" sldId="316"/>
            <ac:spMk id="7" creationId="{CCB9C626-78A7-4226-BA6E-AD93F0AD4B13}"/>
          </ac:spMkLst>
        </pc:spChg>
        <pc:spChg chg="mod">
          <ac:chgData name="MCCREARY, KEVIN R" userId="S::kmccrea1@kent.edu::4964916b-403b-4e95-8edd-bbfe869914b1" providerId="AD" clId="Web-{D10C4ADD-8D6C-1FD5-8BDF-D1AB890EADCC}" dt="2020-09-02T18:36:37.189" v="913" actId="1076"/>
          <ac:spMkLst>
            <pc:docMk/>
            <pc:sldMk cId="449413712" sldId="316"/>
            <ac:spMk id="9" creationId="{BD075E90-81E7-481B-A2B6-F1C7CF938941}"/>
          </ac:spMkLst>
        </pc:spChg>
        <pc:picChg chg="mod">
          <ac:chgData name="MCCREARY, KEVIN R" userId="S::kmccrea1@kent.edu::4964916b-403b-4e95-8edd-bbfe869914b1" providerId="AD" clId="Web-{D10C4ADD-8D6C-1FD5-8BDF-D1AB890EADCC}" dt="2020-09-02T18:34:21.188" v="899" actId="1076"/>
          <ac:picMkLst>
            <pc:docMk/>
            <pc:sldMk cId="449413712" sldId="316"/>
            <ac:picMk id="8" creationId="{42879914-DC40-4837-883C-B3C8FF79AC0F}"/>
          </ac:picMkLst>
        </pc:picChg>
        <pc:cxnChg chg="add del mod ord">
          <ac:chgData name="MCCREARY, KEVIN R" userId="S::kmccrea1@kent.edu::4964916b-403b-4e95-8edd-bbfe869914b1" providerId="AD" clId="Web-{D10C4ADD-8D6C-1FD5-8BDF-D1AB890EADCC}" dt="2020-09-02T18:36:17.033" v="912"/>
          <ac:cxnSpMkLst>
            <pc:docMk/>
            <pc:sldMk cId="449413712" sldId="316"/>
            <ac:cxnSpMk id="2" creationId="{8CD1CF6F-1D8C-4AE6-A055-8A1758A185CB}"/>
          </ac:cxnSpMkLst>
        </pc:cxnChg>
      </pc:sldChg>
      <pc:sldChg chg="delSp del">
        <pc:chgData name="MCCREARY, KEVIN R" userId="S::kmccrea1@kent.edu::4964916b-403b-4e95-8edd-bbfe869914b1" providerId="AD" clId="Web-{D10C4ADD-8D6C-1FD5-8BDF-D1AB890EADCC}" dt="2020-09-02T18:51:42.349" v="987"/>
        <pc:sldMkLst>
          <pc:docMk/>
          <pc:sldMk cId="4103514462" sldId="320"/>
        </pc:sldMkLst>
        <pc:picChg chg="del">
          <ac:chgData name="MCCREARY, KEVIN R" userId="S::kmccrea1@kent.edu::4964916b-403b-4e95-8edd-bbfe869914b1" providerId="AD" clId="Web-{D10C4ADD-8D6C-1FD5-8BDF-D1AB890EADCC}" dt="2020-09-02T18:51:32.552" v="986"/>
          <ac:picMkLst>
            <pc:docMk/>
            <pc:sldMk cId="4103514462" sldId="320"/>
            <ac:picMk id="11" creationId="{A3149A8E-BA1E-4A15-83CB-8BFA1AB0847C}"/>
          </ac:picMkLst>
        </pc:picChg>
      </pc:sldChg>
      <pc:sldChg chg="del">
        <pc:chgData name="MCCREARY, KEVIN R" userId="S::kmccrea1@kent.edu::4964916b-403b-4e95-8edd-bbfe869914b1" providerId="AD" clId="Web-{D10C4ADD-8D6C-1FD5-8BDF-D1AB890EADCC}" dt="2020-09-02T18:51:55.349" v="988"/>
        <pc:sldMkLst>
          <pc:docMk/>
          <pc:sldMk cId="2003849349" sldId="321"/>
        </pc:sldMkLst>
      </pc:sldChg>
      <pc:sldChg chg="modSp">
        <pc:chgData name="MCCREARY, KEVIN R" userId="S::kmccrea1@kent.edu::4964916b-403b-4e95-8edd-bbfe869914b1" providerId="AD" clId="Web-{D10C4ADD-8D6C-1FD5-8BDF-D1AB890EADCC}" dt="2020-09-02T18:59:11.320" v="1104" actId="1076"/>
        <pc:sldMkLst>
          <pc:docMk/>
          <pc:sldMk cId="428651324" sldId="322"/>
        </pc:sldMkLst>
        <pc:spChg chg="mod">
          <ac:chgData name="MCCREARY, KEVIN R" userId="S::kmccrea1@kent.edu::4964916b-403b-4e95-8edd-bbfe869914b1" providerId="AD" clId="Web-{D10C4ADD-8D6C-1FD5-8BDF-D1AB890EADCC}" dt="2020-09-02T18:57:40.397" v="1077" actId="20577"/>
          <ac:spMkLst>
            <pc:docMk/>
            <pc:sldMk cId="428651324" sldId="322"/>
            <ac:spMk id="4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7:42.522" v="1080" actId="20577"/>
          <ac:spMkLst>
            <pc:docMk/>
            <pc:sldMk cId="428651324" sldId="322"/>
            <ac:spMk id="5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7:32.429" v="1072" actId="20577"/>
          <ac:spMkLst>
            <pc:docMk/>
            <pc:sldMk cId="428651324" sldId="322"/>
            <ac:spMk id="6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7:34.788" v="1074" actId="20577"/>
          <ac:spMkLst>
            <pc:docMk/>
            <pc:sldMk cId="428651324" sldId="322"/>
            <ac:spMk id="8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9:11.320" v="1104" actId="1076"/>
          <ac:spMkLst>
            <pc:docMk/>
            <pc:sldMk cId="428651324" sldId="322"/>
            <ac:spMk id="9" creationId="{6CC26BF8-3B81-4829-B90F-222AB9B4CDC4}"/>
          </ac:spMkLst>
        </pc:spChg>
        <pc:spChg chg="mod">
          <ac:chgData name="MCCREARY, KEVIN R" userId="S::kmccrea1@kent.edu::4964916b-403b-4e95-8edd-bbfe869914b1" providerId="AD" clId="Web-{D10C4ADD-8D6C-1FD5-8BDF-D1AB890EADCC}" dt="2020-09-02T18:58:28.445" v="1099" actId="1076"/>
          <ac:spMkLst>
            <pc:docMk/>
            <pc:sldMk cId="428651324" sldId="322"/>
            <ac:spMk id="10" creationId="{D3ED43D0-5224-4312-A28E-685A9AE512C0}"/>
          </ac:spMkLst>
        </pc:spChg>
      </pc:sldChg>
      <pc:sldChg chg="modSp del">
        <pc:chgData name="MCCREARY, KEVIN R" userId="S::kmccrea1@kent.edu::4964916b-403b-4e95-8edd-bbfe869914b1" providerId="AD" clId="Web-{D10C4ADD-8D6C-1FD5-8BDF-D1AB890EADCC}" dt="2020-09-02T18:55:58.256" v="1028"/>
        <pc:sldMkLst>
          <pc:docMk/>
          <pc:sldMk cId="2767757696" sldId="323"/>
        </pc:sldMkLst>
        <pc:spChg chg="mod">
          <ac:chgData name="MCCREARY, KEVIN R" userId="S::kmccrea1@kent.edu::4964916b-403b-4e95-8edd-bbfe869914b1" providerId="AD" clId="Web-{D10C4ADD-8D6C-1FD5-8BDF-D1AB890EADCC}" dt="2020-09-02T18:54:15.209" v="1012" actId="20577"/>
          <ac:spMkLst>
            <pc:docMk/>
            <pc:sldMk cId="2767757696" sldId="323"/>
            <ac:spMk id="4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4:09.772" v="1009" actId="20577"/>
          <ac:spMkLst>
            <pc:docMk/>
            <pc:sldMk cId="2767757696" sldId="323"/>
            <ac:spMk id="6" creationId="{00000000-0000-0000-0000-000000000000}"/>
          </ac:spMkLst>
        </pc:spChg>
        <pc:spChg chg="mod">
          <ac:chgData name="MCCREARY, KEVIN R" userId="S::kmccrea1@kent.edu::4964916b-403b-4e95-8edd-bbfe869914b1" providerId="AD" clId="Web-{D10C4ADD-8D6C-1FD5-8BDF-D1AB890EADCC}" dt="2020-09-02T18:54:01.365" v="1006" actId="20577"/>
          <ac:spMkLst>
            <pc:docMk/>
            <pc:sldMk cId="2767757696" sldId="323"/>
            <ac:spMk id="8" creationId="{00000000-0000-0000-0000-000000000000}"/>
          </ac:spMkLst>
        </pc:spChg>
      </pc:sldChg>
      <pc:sldChg chg="delSp modSp add replId">
        <pc:chgData name="MCCREARY, KEVIN R" userId="S::kmccrea1@kent.edu::4964916b-403b-4e95-8edd-bbfe869914b1" providerId="AD" clId="Web-{D10C4ADD-8D6C-1FD5-8BDF-D1AB890EADCC}" dt="2020-09-02T17:54:16.006" v="259" actId="1076"/>
        <pc:sldMkLst>
          <pc:docMk/>
          <pc:sldMk cId="2855917856" sldId="324"/>
        </pc:sldMkLst>
        <pc:spChg chg="del">
          <ac:chgData name="MCCREARY, KEVIN R" userId="S::kmccrea1@kent.edu::4964916b-403b-4e95-8edd-bbfe869914b1" providerId="AD" clId="Web-{D10C4ADD-8D6C-1FD5-8BDF-D1AB890EADCC}" dt="2020-09-02T17:54:05.631" v="256"/>
          <ac:spMkLst>
            <pc:docMk/>
            <pc:sldMk cId="2855917856" sldId="324"/>
            <ac:spMk id="3" creationId="{546FCD40-8282-4E85-8BD2-EC9461359D9E}"/>
          </ac:spMkLst>
        </pc:spChg>
        <pc:spChg chg="mod">
          <ac:chgData name="MCCREARY, KEVIN R" userId="S::kmccrea1@kent.edu::4964916b-403b-4e95-8edd-bbfe869914b1" providerId="AD" clId="Web-{D10C4ADD-8D6C-1FD5-8BDF-D1AB890EADCC}" dt="2020-09-02T17:54:16.006" v="259" actId="1076"/>
          <ac:spMkLst>
            <pc:docMk/>
            <pc:sldMk cId="2855917856" sldId="324"/>
            <ac:spMk id="13" creationId="{DC97C535-3E93-4794-918C-15FBC14D0C75}"/>
          </ac:spMkLst>
        </pc:spChg>
        <pc:picChg chg="mod">
          <ac:chgData name="MCCREARY, KEVIN R" userId="S::kmccrea1@kent.edu::4964916b-403b-4e95-8edd-bbfe869914b1" providerId="AD" clId="Web-{D10C4ADD-8D6C-1FD5-8BDF-D1AB890EADCC}" dt="2020-09-02T17:54:12.709" v="258" actId="1076"/>
          <ac:picMkLst>
            <pc:docMk/>
            <pc:sldMk cId="2855917856" sldId="324"/>
            <ac:picMk id="7" creationId="{CA398372-58AE-493D-BB78-EC4860687CE3}"/>
          </ac:picMkLst>
        </pc:picChg>
      </pc:sldChg>
    </pc:docChg>
  </pc:docChgLst>
  <pc:docChgLst>
    <pc:chgData name="McCreary, Kevin" userId="S::kmccrea1@kent.edu::4964916b-403b-4e95-8edd-bbfe869914b1" providerId="AD" clId="Web-{60AA7B48-C889-42D1-4FB3-6DE1D0E37B46}"/>
    <pc:docChg chg="modSld">
      <pc:chgData name="McCreary, Kevin" userId="S::kmccrea1@kent.edu::4964916b-403b-4e95-8edd-bbfe869914b1" providerId="AD" clId="Web-{60AA7B48-C889-42D1-4FB3-6DE1D0E37B46}" dt="2021-10-06T16:50:06.676" v="7" actId="20577"/>
      <pc:docMkLst>
        <pc:docMk/>
      </pc:docMkLst>
      <pc:sldChg chg="modSp">
        <pc:chgData name="McCreary, Kevin" userId="S::kmccrea1@kent.edu::4964916b-403b-4e95-8edd-bbfe869914b1" providerId="AD" clId="Web-{60AA7B48-C889-42D1-4FB3-6DE1D0E37B46}" dt="2021-10-06T16:50:06.676" v="7" actId="20577"/>
        <pc:sldMkLst>
          <pc:docMk/>
          <pc:sldMk cId="3251612485" sldId="308"/>
        </pc:sldMkLst>
        <pc:spChg chg="mod">
          <ac:chgData name="McCreary, Kevin" userId="S::kmccrea1@kent.edu::4964916b-403b-4e95-8edd-bbfe869914b1" providerId="AD" clId="Web-{60AA7B48-C889-42D1-4FB3-6DE1D0E37B46}" dt="2021-10-06T16:50:06.676" v="7" actId="20577"/>
          <ac:spMkLst>
            <pc:docMk/>
            <pc:sldMk cId="3251612485" sldId="308"/>
            <ac:spMk id="7" creationId="{00000000-0000-0000-0000-000000000000}"/>
          </ac:spMkLst>
        </pc:spChg>
      </pc:sldChg>
      <pc:sldChg chg="modSp">
        <pc:chgData name="McCreary, Kevin" userId="S::kmccrea1@kent.edu::4964916b-403b-4e95-8edd-bbfe869914b1" providerId="AD" clId="Web-{60AA7B48-C889-42D1-4FB3-6DE1D0E37B46}" dt="2021-10-06T16:48:46.502" v="3" actId="20577"/>
        <pc:sldMkLst>
          <pc:docMk/>
          <pc:sldMk cId="2323329687" sldId="318"/>
        </pc:sldMkLst>
        <pc:spChg chg="mod">
          <ac:chgData name="McCreary, Kevin" userId="S::kmccrea1@kent.edu::4964916b-403b-4e95-8edd-bbfe869914b1" providerId="AD" clId="Web-{60AA7B48-C889-42D1-4FB3-6DE1D0E37B46}" dt="2021-10-06T16:48:46.502" v="3" actId="20577"/>
          <ac:spMkLst>
            <pc:docMk/>
            <pc:sldMk cId="2323329687" sldId="318"/>
            <ac:spMk id="3" creationId="{D77A7BE4-3B75-4DBD-8810-FD73EF305D6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8T16:27:23.8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37845" y="1500553"/>
            <a:ext cx="10120923" cy="4103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r>
              <a:rPr lang="en-US" sz="3600" u="sng" dirty="0"/>
              <a:t>If a certificate does not appear, they will need to be manually uploaded</a:t>
            </a:r>
            <a:r>
              <a:rPr lang="en-US" sz="3600" dirty="0"/>
              <a:t>.</a:t>
            </a:r>
          </a:p>
          <a:p>
            <a:pPr marL="914400" lvl="2" indent="0">
              <a:buNone/>
            </a:pPr>
            <a:endParaRPr lang="en-US" sz="3600" dirty="0"/>
          </a:p>
          <a:p>
            <a:pPr marL="914400" lvl="2" indent="0">
              <a:buNone/>
            </a:pPr>
            <a:endParaRPr lang="en-US" sz="3600" dirty="0"/>
          </a:p>
          <a:p>
            <a:pPr lvl="2"/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F8839-D869-4E8B-81A1-E8E6C6DF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31" y="2506573"/>
            <a:ext cx="4693365" cy="41030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92663D3-1294-42C3-9A83-C2D8EF0CD8BB}"/>
              </a:ext>
            </a:extLst>
          </p:cNvPr>
          <p:cNvSpPr/>
          <p:nvPr/>
        </p:nvSpPr>
        <p:spPr>
          <a:xfrm>
            <a:off x="3599531" y="5404016"/>
            <a:ext cx="599290" cy="542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2708" y="1504888"/>
            <a:ext cx="8026400" cy="377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Personnel continued</a:t>
            </a:r>
          </a:p>
          <a:p>
            <a:pPr lvl="1"/>
            <a:r>
              <a:rPr lang="en-US" b="0" dirty="0"/>
              <a:t>If KSU personnel are not autoloading, select YES and enter the required information. </a:t>
            </a:r>
          </a:p>
          <a:p>
            <a:pPr lvl="1"/>
            <a:r>
              <a:rPr lang="en-US" b="0" dirty="0"/>
              <a:t>Their CITI certificates must be uploaded.</a:t>
            </a:r>
          </a:p>
          <a:p>
            <a:pPr marL="457200" lvl="1" indent="0">
              <a:buNone/>
            </a:pPr>
            <a:endParaRPr lang="en-US" b="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38113-1353-4CAA-968C-BF037C45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20" y="3067616"/>
            <a:ext cx="7343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49003" y="1539844"/>
            <a:ext cx="8026400" cy="377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Hover your mouse over the ‘?’ for helpful tips</a:t>
            </a:r>
            <a:endParaRPr lang="en-US" b="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FF3EC-02EB-4B9B-9858-3DA1B059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77" y="2213786"/>
            <a:ext cx="4845260" cy="36752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C08DB18-DAEB-43EF-ABFC-B982057323A1}"/>
              </a:ext>
            </a:extLst>
          </p:cNvPr>
          <p:cNvSpPr/>
          <p:nvPr/>
        </p:nvSpPr>
        <p:spPr>
          <a:xfrm>
            <a:off x="4935508" y="3554891"/>
            <a:ext cx="709997" cy="6950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2708" y="1504888"/>
            <a:ext cx="8026400" cy="377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Select an application type</a:t>
            </a:r>
          </a:p>
          <a:p>
            <a:pPr lvl="1"/>
            <a:r>
              <a:rPr lang="en-US" b="0" dirty="0"/>
              <a:t>Selecting level I opens a screener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C3ABE-8088-4022-8208-C7A568E8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62" y="2591600"/>
            <a:ext cx="9433291" cy="32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2708" y="1504888"/>
            <a:ext cx="8026400" cy="377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I selected Level I, but the screener says it isn’t!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98870-BD87-41EE-BF5D-D137622A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652014"/>
            <a:ext cx="11468100" cy="28003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EC0ABD0-62E0-44BE-8F1F-5376DD4C3117}"/>
              </a:ext>
            </a:extLst>
          </p:cNvPr>
          <p:cNvSpPr/>
          <p:nvPr/>
        </p:nvSpPr>
        <p:spPr>
          <a:xfrm>
            <a:off x="181708" y="4842888"/>
            <a:ext cx="558800" cy="5625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8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0986" y="1563016"/>
            <a:ext cx="10515600" cy="377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Appendices</a:t>
            </a:r>
          </a:p>
          <a:p>
            <a:pPr lvl="1"/>
            <a:r>
              <a:rPr lang="en-US" sz="2800" dirty="0"/>
              <a:t>We are in the process of retiring most appendices, but at this time some will need to be uploaded to Kuali.</a:t>
            </a:r>
          </a:p>
          <a:p>
            <a:pPr lvl="1"/>
            <a:r>
              <a:rPr lang="en-US" sz="2800" dirty="0"/>
              <a:t>Appendices can be downloaded from the form’s webpage or within Kuali.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220E079-A075-4C77-9B83-F32407377845}"/>
              </a:ext>
            </a:extLst>
          </p:cNvPr>
          <p:cNvSpPr/>
          <p:nvPr/>
        </p:nvSpPr>
        <p:spPr>
          <a:xfrm rot="16200000">
            <a:off x="3670643" y="5218494"/>
            <a:ext cx="445477" cy="70338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D29DC-F1B2-4491-8811-010248C4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287" y="3604652"/>
            <a:ext cx="4191841" cy="236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63515A-EE4D-4DCC-881F-BB4492392BBE}"/>
              </a:ext>
            </a:extLst>
          </p:cNvPr>
          <p:cNvSpPr txBox="1"/>
          <p:nvPr/>
        </p:nvSpPr>
        <p:spPr>
          <a:xfrm>
            <a:off x="3539105" y="5378796"/>
            <a:ext cx="106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43829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0986" y="1563016"/>
            <a:ext cx="10515600" cy="377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Multiple document uploads.</a:t>
            </a:r>
          </a:p>
          <a:p>
            <a:pPr lvl="1"/>
            <a:r>
              <a:rPr lang="en-US" sz="2800" dirty="0"/>
              <a:t>Click “Add Info” for the first doc, then “+Add Line” for additional documents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3E2B1-684F-4770-8DC8-3A1E2066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2" y="2888579"/>
            <a:ext cx="10073175" cy="34169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5DA0A9-EF88-4C90-9637-2EA4F6CA8D5B}"/>
              </a:ext>
            </a:extLst>
          </p:cNvPr>
          <p:cNvSpPr/>
          <p:nvPr/>
        </p:nvSpPr>
        <p:spPr>
          <a:xfrm>
            <a:off x="1292994" y="5494980"/>
            <a:ext cx="1320800" cy="6950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220E079-A075-4C77-9B83-F32407377845}"/>
              </a:ext>
            </a:extLst>
          </p:cNvPr>
          <p:cNvSpPr/>
          <p:nvPr/>
        </p:nvSpPr>
        <p:spPr>
          <a:xfrm rot="13372404">
            <a:off x="9595028" y="4943291"/>
            <a:ext cx="445477" cy="70338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CFAE96-7D63-4EB1-9012-4E9AB0F324A0}"/>
              </a:ext>
            </a:extLst>
          </p:cNvPr>
          <p:cNvCxnSpPr>
            <a:cxnSpLocks/>
          </p:cNvCxnSpPr>
          <p:nvPr/>
        </p:nvCxnSpPr>
        <p:spPr>
          <a:xfrm>
            <a:off x="7550614" y="1871122"/>
            <a:ext cx="39077" cy="30224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7133" y="1930600"/>
            <a:ext cx="5376078" cy="3944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Submitting</a:t>
            </a:r>
          </a:p>
          <a:p>
            <a:pPr lvl="1"/>
            <a:r>
              <a:rPr lang="en-US" sz="3200" dirty="0"/>
              <a:t>Only the PI can click “Submit”</a:t>
            </a:r>
          </a:p>
          <a:p>
            <a:pPr lvl="1"/>
            <a:r>
              <a:rPr lang="en-US" sz="3200" dirty="0"/>
              <a:t>Student clicks “Notify PI To Submit”</a:t>
            </a:r>
            <a:endParaRPr lang="en-US" sz="3000" dirty="0"/>
          </a:p>
          <a:p>
            <a:pPr lvl="1"/>
            <a:r>
              <a:rPr lang="en-US" sz="3200" dirty="0"/>
              <a:t>PI logs in, reviews protocol and edits or submits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F5BD6-9651-49AD-8775-E5271C13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1317702"/>
            <a:ext cx="20383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9626D-4404-49A7-9142-BF83FA81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32414"/>
            <a:ext cx="5238750" cy="447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2A818E-5769-415B-9B5D-0CE20B58A859}"/>
              </a:ext>
            </a:extLst>
          </p:cNvPr>
          <p:cNvSpPr txBox="1"/>
          <p:nvPr/>
        </p:nvSpPr>
        <p:spPr>
          <a:xfrm>
            <a:off x="7566513" y="4952100"/>
            <a:ext cx="229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Notification of submission email and review starts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2FD9B-21D0-4C57-9E1A-08F0D0BC66AB}"/>
              </a:ext>
            </a:extLst>
          </p:cNvPr>
          <p:cNvSpPr txBox="1"/>
          <p:nvPr/>
        </p:nvSpPr>
        <p:spPr>
          <a:xfrm>
            <a:off x="7566513" y="3674671"/>
            <a:ext cx="229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 reviews protocol, then edits (if needed), clicks “Submit”</a:t>
            </a:r>
          </a:p>
        </p:txBody>
      </p:sp>
    </p:spTree>
    <p:extLst>
      <p:ext uri="{BB962C8B-B14F-4D97-AF65-F5344CB8AC3E}">
        <p14:creationId xmlns:p14="http://schemas.microsoft.com/office/powerpoint/2010/main" val="152794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other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7132" y="1930600"/>
            <a:ext cx="10301225" cy="3330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See the IRB forms page for…</a:t>
            </a:r>
          </a:p>
          <a:p>
            <a:pPr lvl="1"/>
            <a:r>
              <a:rPr lang="en-US" sz="2800" dirty="0"/>
              <a:t>IRB Help Resources</a:t>
            </a:r>
          </a:p>
          <a:p>
            <a:pPr lvl="1"/>
            <a:r>
              <a:rPr lang="en-US" sz="2800" dirty="0"/>
              <a:t>Kuali Help Docs</a:t>
            </a:r>
          </a:p>
          <a:p>
            <a:pPr lvl="1"/>
            <a:r>
              <a:rPr lang="en-US" sz="2800" dirty="0"/>
              <a:t>FAQs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7624E-9072-4D17-A8CB-244F0DDE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564" y="593969"/>
            <a:ext cx="4624236" cy="5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2/15/2022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Kuali Overview for Student Researchers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CF1-7448-41FB-9938-48269C36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30B8-746F-4668-AD0A-5A98202F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7BE4-3B75-4DBD-8810-FD73EF30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What is Kuali E-Protocols </a:t>
            </a:r>
          </a:p>
          <a:p>
            <a:r>
              <a:rPr lang="en-US" sz="3200" dirty="0">
                <a:latin typeface="Arial"/>
                <a:cs typeface="Arial"/>
              </a:rPr>
              <a:t>Creating an application</a:t>
            </a:r>
          </a:p>
          <a:p>
            <a:r>
              <a:rPr lang="en-US" sz="3200" dirty="0">
                <a:latin typeface="Arial"/>
                <a:cs typeface="Arial"/>
              </a:rPr>
              <a:t>Submitting an application</a:t>
            </a:r>
          </a:p>
          <a:p>
            <a:r>
              <a:rPr lang="en-US" sz="3200" dirty="0">
                <a:latin typeface="Arial"/>
                <a:cs typeface="Arial"/>
              </a:rPr>
              <a:t>Other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D757F-13FD-4FEE-A465-F88C692D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104D-6E77-4448-A52B-F6065182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Kuali?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EB9D7-A97E-4F36-B459-4DB1719F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8938">
            <a:off x="4515853" y="873744"/>
            <a:ext cx="5835345" cy="460463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7186" y="2395120"/>
            <a:ext cx="5181600" cy="28185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200" dirty="0"/>
              <a:t>Kuali is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IRB e-protocol management software that consolidates processes and storage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Eliminates the need to email applications  </a:t>
            </a:r>
          </a:p>
          <a:p>
            <a:pPr lvl="1"/>
            <a:r>
              <a:rPr lang="en-US" sz="2800" dirty="0"/>
              <a:t>Improved interface and capabilities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73388" y="1690688"/>
            <a:ext cx="5181600" cy="4042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Log in</a:t>
            </a:r>
          </a:p>
          <a:p>
            <a:pPr lvl="1"/>
            <a:r>
              <a:rPr lang="en-US" sz="3200" dirty="0"/>
              <a:t>In the upper righthand corner select “+New Protocol”</a:t>
            </a:r>
          </a:p>
          <a:p>
            <a:pPr lvl="1"/>
            <a:r>
              <a:rPr lang="en-US" sz="3200" dirty="0"/>
              <a:t>Then “IRB”</a:t>
            </a:r>
          </a:p>
          <a:p>
            <a:pPr lvl="1"/>
            <a:r>
              <a:rPr lang="en-US" sz="3200" dirty="0"/>
              <a:t>Tip – remember your log number!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83187-35B2-43A9-B866-EB9E1379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26" y="733524"/>
            <a:ext cx="3580755" cy="30026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FB3E1C-E724-4D24-9A15-C08A31843269}"/>
              </a:ext>
            </a:extLst>
          </p:cNvPr>
          <p:cNvSpPr/>
          <p:nvPr/>
        </p:nvSpPr>
        <p:spPr>
          <a:xfrm>
            <a:off x="6907509" y="2669275"/>
            <a:ext cx="1320800" cy="6950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89DC0-9976-4C01-9D6C-FD6F0CB8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59" y="4500494"/>
            <a:ext cx="5553075" cy="4286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1BFF48-75B6-404D-BB58-95A0869EC653}"/>
              </a:ext>
            </a:extLst>
          </p:cNvPr>
          <p:cNvSpPr/>
          <p:nvPr/>
        </p:nvSpPr>
        <p:spPr>
          <a:xfrm>
            <a:off x="8910470" y="4390263"/>
            <a:ext cx="907298" cy="6843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475153"/>
            <a:ext cx="6612172" cy="45042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Meet with the faculty PI to determine who should start the application.</a:t>
            </a:r>
            <a:endParaRPr lang="en-US" sz="2800" dirty="0"/>
          </a:p>
          <a:p>
            <a:r>
              <a:rPr lang="en-US" sz="3200" dirty="0"/>
              <a:t>Organize consent forms, recruitment materials, and instruments – these need to be uploaded. </a:t>
            </a:r>
          </a:p>
          <a:p>
            <a:r>
              <a:rPr lang="en-US" sz="3200" dirty="0"/>
              <a:t>Enter the PI’s name</a:t>
            </a:r>
          </a:p>
          <a:p>
            <a:pPr lvl="1"/>
            <a:r>
              <a:rPr lang="en-US" sz="3200" dirty="0"/>
              <a:t>Student name cannot be listed as PI.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9BB98-A685-4C9D-AD4C-3DB69550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31" y="2586481"/>
            <a:ext cx="47339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16000" y="1883508"/>
            <a:ext cx="5376078" cy="3330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Adding personnel</a:t>
            </a:r>
          </a:p>
          <a:p>
            <a:pPr lvl="1"/>
            <a:r>
              <a:rPr lang="en-US" sz="3200" dirty="0"/>
              <a:t>The PI and the person completing the form will autoload. </a:t>
            </a:r>
          </a:p>
          <a:p>
            <a:pPr lvl="1"/>
            <a:r>
              <a:rPr lang="en-US" sz="3200" dirty="0"/>
              <a:t>To add another person, click “+Add Line”</a:t>
            </a:r>
            <a:endParaRPr lang="en-US" sz="26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8EA21-8AD6-4452-950C-54F59142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1529"/>
            <a:ext cx="5712221" cy="17456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EA1AC35-98E8-4C08-A394-2D7FDCC5EBEE}"/>
              </a:ext>
            </a:extLst>
          </p:cNvPr>
          <p:cNvSpPr/>
          <p:nvPr/>
        </p:nvSpPr>
        <p:spPr>
          <a:xfrm>
            <a:off x="11232784" y="3128772"/>
            <a:ext cx="599290" cy="542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16000" y="1883508"/>
            <a:ext cx="5376078" cy="3330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Personnel, continued</a:t>
            </a:r>
          </a:p>
          <a:p>
            <a:pPr lvl="1"/>
            <a:r>
              <a:rPr lang="en-US" sz="3200" dirty="0"/>
              <a:t>CITI should autoload</a:t>
            </a:r>
          </a:p>
          <a:p>
            <a:pPr lvl="1"/>
            <a:r>
              <a:rPr lang="en-US" sz="3200" dirty="0"/>
              <a:t>Permission </a:t>
            </a:r>
          </a:p>
          <a:p>
            <a:pPr lvl="2"/>
            <a:r>
              <a:rPr lang="en-US" sz="2600" dirty="0"/>
              <a:t>Researcher Role</a:t>
            </a:r>
          </a:p>
          <a:p>
            <a:pPr lvl="2"/>
            <a:r>
              <a:rPr lang="en-US" sz="2600" dirty="0"/>
              <a:t>Contact Role </a:t>
            </a:r>
          </a:p>
          <a:p>
            <a:pPr lvl="2"/>
            <a:r>
              <a:rPr lang="en-US" sz="2600" dirty="0"/>
              <a:t>Full Access (</a:t>
            </a:r>
            <a:r>
              <a:rPr lang="en-US" sz="2600" u="sng" dirty="0"/>
              <a:t>can edit</a:t>
            </a:r>
            <a:r>
              <a:rPr lang="en-US" sz="2600" dirty="0"/>
              <a:t>) or Read Only (</a:t>
            </a:r>
            <a:r>
              <a:rPr lang="en-US" sz="2600" u="sng" dirty="0"/>
              <a:t>cannot edit</a:t>
            </a:r>
            <a:r>
              <a:rPr lang="en-US" sz="2600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59F7B-3EB0-4332-B20B-EF28DAE6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43" y="2291693"/>
            <a:ext cx="2819400" cy="2543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892A6-0EB9-4208-ABEF-1E143473E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090" y="998394"/>
            <a:ext cx="2714625" cy="164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264A6-375C-4979-8696-02AD5180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478" y="3548596"/>
            <a:ext cx="24288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37845" y="1500553"/>
            <a:ext cx="10120923" cy="4103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 dirty="0"/>
              <a:t>If CITI certificates are not automatically uploading this means at least one of the following…</a:t>
            </a:r>
          </a:p>
          <a:p>
            <a:pPr lvl="2"/>
            <a:r>
              <a:rPr lang="en-US" sz="2400" dirty="0"/>
              <a:t>CITI has not been completed.</a:t>
            </a:r>
          </a:p>
          <a:p>
            <a:pPr lvl="2"/>
            <a:r>
              <a:rPr lang="en-US" sz="2400" dirty="0"/>
              <a:t>CITI was not completed via KSU single sign on (SSO). </a:t>
            </a:r>
          </a:p>
          <a:p>
            <a:pPr lvl="2"/>
            <a:r>
              <a:rPr lang="en-US" sz="2400" dirty="0"/>
              <a:t>CITI was completed through an external partner, such as a hospital.</a:t>
            </a:r>
          </a:p>
          <a:p>
            <a:pPr lvl="2"/>
            <a:r>
              <a:rPr lang="en-US" sz="2400" dirty="0"/>
              <a:t>There is a temporary error in the code being transmitted between Kuali and CITI. Logging out of Kuali may resolve the issue. </a:t>
            </a:r>
          </a:p>
          <a:p>
            <a:pPr marL="914400" lvl="2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2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with Purpose (1)" id="{A9CF03A9-3D05-4034-9523-A69A4D238768}" vid="{BC19AEBE-A3CD-4C34-A09F-0FE7D66B6E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81B9E6880EE4EBA17A1E2AA376812" ma:contentTypeVersion="11" ma:contentTypeDescription="Create a new document." ma:contentTypeScope="" ma:versionID="281f070dea3615ebcbefb7b5390a1052">
  <xsd:schema xmlns:xsd="http://www.w3.org/2001/XMLSchema" xmlns:xs="http://www.w3.org/2001/XMLSchema" xmlns:p="http://schemas.microsoft.com/office/2006/metadata/properties" xmlns:ns3="ba5afd6a-1093-4a5d-8f57-9ef5d267b10d" xmlns:ns4="871b78f6-0680-4491-90b6-e0ef8a338838" targetNamespace="http://schemas.microsoft.com/office/2006/metadata/properties" ma:root="true" ma:fieldsID="eaf2990e87d2a005a6fa05f129fcebf5" ns3:_="" ns4:_="">
    <xsd:import namespace="ba5afd6a-1093-4a5d-8f57-9ef5d267b10d"/>
    <xsd:import namespace="871b78f6-0680-4491-90b6-e0ef8a3388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afd6a-1093-4a5d-8f57-9ef5d267b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b78f6-0680-4491-90b6-e0ef8a33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7A8BE-DBE5-4582-8591-D1E641CC5D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0D3640-08BC-4F28-9E79-A4E2BBCD1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C8731-7FEF-4899-80E9-F01DFFE4E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afd6a-1093-4a5d-8f57-9ef5d267b10d"/>
    <ds:schemaRef ds:uri="871b78f6-0680-4491-90b6-e0ef8a338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with Purpose (1)</Template>
  <TotalTime>380</TotalTime>
  <Words>483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Kuali Overview for Student Researchers</vt:lpstr>
      <vt:lpstr>Overview</vt:lpstr>
      <vt:lpstr>What is Kuali?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Creating a protocol</vt:lpstr>
      <vt:lpstr>Submitting a protocol</vt:lpstr>
      <vt:lpstr>Review other resources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MCCREARY, KEVIN R</dc:creator>
  <cp:lastModifiedBy>McCreary, Kevin</cp:lastModifiedBy>
  <cp:revision>536</cp:revision>
  <dcterms:created xsi:type="dcterms:W3CDTF">2020-01-06T20:54:18Z</dcterms:created>
  <dcterms:modified xsi:type="dcterms:W3CDTF">2022-02-15T14:10:44Z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0x0101002BC81B9E6880EE4EBA17A1E2AA376812</vt:lpwstr>
  </property>
</Properties>
</file>