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4" r:id="rId2"/>
    <p:sldMasterId id="2147483667" r:id="rId3"/>
    <p:sldMasterId id="2147483680" r:id="rId4"/>
  </p:sldMasterIdLst>
  <p:notesMasterIdLst>
    <p:notesMasterId r:id="rId12"/>
  </p:notesMasterIdLst>
  <p:sldIdLst>
    <p:sldId id="269" r:id="rId5"/>
    <p:sldId id="261" r:id="rId6"/>
    <p:sldId id="259" r:id="rId7"/>
    <p:sldId id="271" r:id="rId8"/>
    <p:sldId id="270" r:id="rId9"/>
    <p:sldId id="267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55"/>
  </p:normalViewPr>
  <p:slideViewPr>
    <p:cSldViewPr snapToGrid="0" snapToObjects="1">
      <p:cViewPr varScale="1">
        <p:scale>
          <a:sx n="76" d="100"/>
          <a:sy n="76" d="100"/>
        </p:scale>
        <p:origin x="6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CD769-3B14-A64E-B0C2-770F5C17632D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D2499-120F-994D-A079-45C408F4AE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77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AD2499-120F-994D-A079-45C408F4AE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0445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2775693"/>
            <a:ext cx="10515600" cy="1059708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>
              <a:defRPr sz="5400" b="0" i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Presenter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3992563"/>
            <a:ext cx="10515600" cy="5794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300" b="0" i="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 Contact Information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831850" y="5846763"/>
            <a:ext cx="1568450" cy="5794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Your logo here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831850" y="1269156"/>
            <a:ext cx="10515600" cy="13493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600" b="0" i="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9448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6600" b="0" i="0" baseline="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762375"/>
          </a:xfrm>
        </p:spPr>
        <p:txBody>
          <a:bodyPr/>
          <a:lstStyle>
            <a:lvl1pPr>
              <a:defRPr b="0" i="0">
                <a:latin typeface="Helvetica Oblique" charset="0"/>
                <a:ea typeface="Helvetica Oblique" charset="0"/>
                <a:cs typeface="Helvetica Oblique" charset="0"/>
              </a:defRPr>
            </a:lvl1pPr>
            <a:lvl2pPr>
              <a:defRPr b="0" i="0">
                <a:latin typeface="Helvetica" charset="0"/>
                <a:ea typeface="Helvetica" charset="0"/>
                <a:cs typeface="Helvetica" charset="0"/>
              </a:defRPr>
            </a:lvl2pPr>
            <a:lvl3pPr>
              <a:defRPr b="0" i="0">
                <a:latin typeface="Helvetica" charset="0"/>
                <a:ea typeface="Helvetica" charset="0"/>
                <a:cs typeface="Helvetica" charset="0"/>
              </a:defRPr>
            </a:lvl3pPr>
            <a:lvl4pPr>
              <a:defRPr b="0" i="0">
                <a:latin typeface="Helvetica" charset="0"/>
                <a:ea typeface="Helvetica" charset="0"/>
                <a:cs typeface="Helvetica" charset="0"/>
              </a:defRPr>
            </a:lvl4pPr>
            <a:lvl5pPr>
              <a:defRPr b="0" i="0"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 dirty="0"/>
              <a:t>Subheading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831850" y="5846763"/>
            <a:ext cx="1568450" cy="5794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Your logo here</a:t>
            </a:r>
          </a:p>
        </p:txBody>
      </p:sp>
    </p:spTree>
    <p:extLst>
      <p:ext uri="{BB962C8B-B14F-4D97-AF65-F5344CB8AC3E}">
        <p14:creationId xmlns:p14="http://schemas.microsoft.com/office/powerpoint/2010/main" val="93332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3009899"/>
            <a:ext cx="10515600" cy="622301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>
              <a:defRPr sz="3200" b="0" i="1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Follow-Up Instructions: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3992563"/>
            <a:ext cx="10515600" cy="5794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0" i="1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Contact Information: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831850" y="1208148"/>
            <a:ext cx="10563104" cy="15675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0" i="1" dirty="0">
                <a:latin typeface="Helvetica" charset="0"/>
                <a:ea typeface="Helvetica" charset="0"/>
                <a:cs typeface="Helvetica" charset="0"/>
              </a:rPr>
              <a:t>Thank You!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831850" y="5846763"/>
            <a:ext cx="1568450" cy="5794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Your logo here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2775693"/>
            <a:ext cx="10515600" cy="1059708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>
              <a:defRPr sz="5400" b="0" i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Presenter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3992563"/>
            <a:ext cx="10515600" cy="5794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300" b="0" i="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 Contact Information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831850" y="5846763"/>
            <a:ext cx="1568450" cy="5794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Your logo here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831850" y="1269156"/>
            <a:ext cx="10515600" cy="13493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600" b="0" i="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31806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560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E6490B-A9A7-7E43-A615-09211E5A8A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79881" y="-310194"/>
            <a:ext cx="12371882" cy="718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60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CC196-747C-D141-AA8A-7B95671A5918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134F2-A0AD-0447-9A74-D2F64BD7D2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45225E-72AA-1D4E-A362-6F6C8080F8D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1891" y="-175846"/>
            <a:ext cx="12213892" cy="703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79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27">
            <a:extLst>
              <a:ext uri="{FF2B5EF4-FFF2-40B4-BE49-F238E27FC236}">
                <a16:creationId xmlns:a16="http://schemas.microsoft.com/office/drawing/2014/main" id="{49EFFF59-175C-014C-8AA6-CC618AD31C5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176882"/>
            <a:ext cx="12211455" cy="707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3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E6490B-A9A7-7E43-A615-09211E5A8A9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79881" y="-310194"/>
            <a:ext cx="12371882" cy="718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03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1D5060-1492-4BAF-9FA0-223DDB01F95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22405" y="709707"/>
            <a:ext cx="5534025" cy="21431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4CED61-E138-4D52-9834-26E5EA3283C4}"/>
              </a:ext>
            </a:extLst>
          </p:cNvPr>
          <p:cNvSpPr txBox="1"/>
          <p:nvPr/>
        </p:nvSpPr>
        <p:spPr>
          <a:xfrm>
            <a:off x="583948" y="3079169"/>
            <a:ext cx="9723421" cy="1149790"/>
          </a:xfrm>
          <a:prstGeom prst="rect">
            <a:avLst/>
          </a:prstGeom>
          <a:ln>
            <a:noFill/>
          </a:ln>
        </p:spPr>
        <p:txBody>
          <a:bodyPr wrap="square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Hosted by: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University of Toledo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1325B4-E401-4348-82EF-CB2527455001}"/>
              </a:ext>
            </a:extLst>
          </p:cNvPr>
          <p:cNvSpPr txBox="1"/>
          <p:nvPr/>
        </p:nvSpPr>
        <p:spPr>
          <a:xfrm>
            <a:off x="3558012" y="4437189"/>
            <a:ext cx="3775295" cy="588475"/>
          </a:xfrm>
          <a:prstGeom prst="rect">
            <a:avLst/>
          </a:prstGeom>
          <a:ln>
            <a:noFill/>
          </a:ln>
        </p:spPr>
        <p:txBody>
          <a:bodyPr wrap="square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October 21, 2019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B62A68-FC1B-4DF2-B8B1-4C85F9C441CD}"/>
              </a:ext>
            </a:extLst>
          </p:cNvPr>
          <p:cNvSpPr txBox="1"/>
          <p:nvPr/>
        </p:nvSpPr>
        <p:spPr>
          <a:xfrm>
            <a:off x="3087232" y="5604095"/>
            <a:ext cx="4635374" cy="544198"/>
          </a:xfrm>
          <a:prstGeom prst="rect">
            <a:avLst/>
          </a:prstGeom>
          <a:ln>
            <a:noFill/>
          </a:ln>
        </p:spPr>
        <p:txBody>
          <a:bodyPr wrap="square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512722-A852-4A44-A048-D569DB28A8B0}"/>
              </a:ext>
            </a:extLst>
          </p:cNvPr>
          <p:cNvSpPr txBox="1"/>
          <p:nvPr/>
        </p:nvSpPr>
        <p:spPr>
          <a:xfrm>
            <a:off x="2995187" y="5395865"/>
            <a:ext cx="4988459" cy="950613"/>
          </a:xfrm>
          <a:prstGeom prst="rect">
            <a:avLst/>
          </a:prstGeom>
          <a:ln>
            <a:noFill/>
          </a:ln>
        </p:spPr>
        <p:txBody>
          <a:bodyPr wrap="square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Fawcett Center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Columbus, Ohio</a:t>
            </a:r>
          </a:p>
        </p:txBody>
      </p:sp>
    </p:spTree>
    <p:extLst>
      <p:ext uri="{BB962C8B-B14F-4D97-AF65-F5344CB8AC3E}">
        <p14:creationId xmlns:p14="http://schemas.microsoft.com/office/powerpoint/2010/main" val="76277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1"/>
          </p:nvPr>
        </p:nvSpPr>
        <p:spPr>
          <a:xfrm>
            <a:off x="553069" y="914400"/>
            <a:ext cx="10515600" cy="1514561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dirty="0"/>
              <a:t>Summer Enrollment </a:t>
            </a:r>
          </a:p>
          <a:p>
            <a:pPr algn="ctr"/>
            <a:r>
              <a:rPr lang="en-US" dirty="0"/>
              <a:t>Reporting Challenges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2E03D2-B0D1-4B70-B279-A2F8D117C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50" y="5733125"/>
            <a:ext cx="1871634" cy="542591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6345044" y="3350638"/>
            <a:ext cx="5158523" cy="1650380"/>
          </a:xfrm>
        </p:spPr>
        <p:txBody>
          <a:bodyPr>
            <a:normAutofit/>
          </a:bodyPr>
          <a:lstStyle/>
          <a:p>
            <a:r>
              <a:rPr lang="en-US" dirty="0"/>
              <a:t>Yza Melvin</a:t>
            </a:r>
          </a:p>
          <a:p>
            <a:r>
              <a:rPr lang="en-US" dirty="0"/>
              <a:t>Sr. Reporting Analyst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831850" y="3329891"/>
            <a:ext cx="5158523" cy="1650380"/>
          </a:xfrm>
        </p:spPr>
        <p:txBody>
          <a:bodyPr>
            <a:normAutofit/>
          </a:bodyPr>
          <a:lstStyle/>
          <a:p>
            <a:r>
              <a:rPr lang="en-US" dirty="0"/>
              <a:t>Lynette Johnson</a:t>
            </a:r>
          </a:p>
          <a:p>
            <a:r>
              <a:rPr lang="en-US" dirty="0"/>
              <a:t>Associate Registrar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2552198" y="4705476"/>
            <a:ext cx="6517341" cy="838697"/>
          </a:xfrm>
        </p:spPr>
        <p:txBody>
          <a:bodyPr>
            <a:normAutofit/>
          </a:bodyPr>
          <a:lstStyle/>
          <a:p>
            <a:r>
              <a:rPr lang="en-US" dirty="0"/>
              <a:t>Office of the University Registrar</a:t>
            </a:r>
          </a:p>
        </p:txBody>
      </p:sp>
    </p:spTree>
    <p:extLst>
      <p:ext uri="{BB962C8B-B14F-4D97-AF65-F5344CB8AC3E}">
        <p14:creationId xmlns:p14="http://schemas.microsoft.com/office/powerpoint/2010/main" val="1124613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to NSLDS or NSC?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report directly to NSLDS or through NSC?</a:t>
            </a:r>
          </a:p>
          <a:p>
            <a:r>
              <a:rPr lang="en-US" dirty="0"/>
              <a:t>Rationale</a:t>
            </a:r>
          </a:p>
          <a:p>
            <a:r>
              <a:rPr lang="en-US" dirty="0"/>
              <a:t>Challenges</a:t>
            </a:r>
          </a:p>
          <a:p>
            <a:r>
              <a:rPr lang="en-US" dirty="0"/>
              <a:t>Who in your team works through this process?</a:t>
            </a:r>
          </a:p>
          <a:p>
            <a:pPr lvl="1"/>
            <a:r>
              <a:rPr lang="en-US" dirty="0"/>
              <a:t>Which office?</a:t>
            </a:r>
          </a:p>
          <a:p>
            <a:pPr lvl="1"/>
            <a:r>
              <a:rPr lang="en-US" dirty="0"/>
              <a:t>How many individuals?</a:t>
            </a:r>
          </a:p>
          <a:p>
            <a:pPr lvl="1"/>
            <a:r>
              <a:rPr lang="en-US" dirty="0"/>
              <a:t>How many students do you normally report?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2E03D2-B0D1-4B70-B279-A2F8D117C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50" y="5733125"/>
            <a:ext cx="1871634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16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NSC only reports students who are a HT or better status to NSLDS during non-required terms</a:t>
            </a:r>
          </a:p>
          <a:p>
            <a:r>
              <a:rPr lang="en-US" dirty="0"/>
              <a:t>How do you submit students who have Less that Half Time for Summer?</a:t>
            </a:r>
          </a:p>
          <a:p>
            <a:r>
              <a:rPr lang="en-US" dirty="0"/>
              <a:t>How do your Parts of Term play into this process?</a:t>
            </a:r>
          </a:p>
          <a:p>
            <a:r>
              <a:rPr lang="en-US" dirty="0"/>
              <a:t>Do you report the Spring Time Status for LH students in Summer?</a:t>
            </a:r>
          </a:p>
          <a:p>
            <a:pPr lvl="1"/>
            <a:r>
              <a:rPr lang="en-US" dirty="0"/>
              <a:t>How is that populated in your file?</a:t>
            </a:r>
          </a:p>
          <a:p>
            <a:pPr lvl="1"/>
            <a:r>
              <a:rPr lang="en-US" dirty="0"/>
              <a:t>Do you remove true withdraws?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2E03D2-B0D1-4B70-B279-A2F8D117C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50" y="5733125"/>
            <a:ext cx="1871634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931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Withdrawal vs. Dismissal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report students dismissed in Spring?</a:t>
            </a:r>
          </a:p>
          <a:p>
            <a:r>
              <a:rPr lang="en-US" dirty="0"/>
              <a:t>What do you do with students who are true Withdraws from your Summer term?</a:t>
            </a:r>
          </a:p>
          <a:p>
            <a:pPr lvl="1"/>
            <a:r>
              <a:rPr lang="en-US" dirty="0"/>
              <a:t>Are they in your file?</a:t>
            </a:r>
          </a:p>
          <a:p>
            <a:pPr lvl="1"/>
            <a:r>
              <a:rPr lang="en-US" dirty="0"/>
              <a:t>Are they in the first of term Fall file?</a:t>
            </a:r>
          </a:p>
          <a:p>
            <a:pPr lvl="1"/>
            <a:r>
              <a:rPr lang="en-US" dirty="0"/>
              <a:t>Are they are in your summer file?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2E03D2-B0D1-4B70-B279-A2F8D117C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50" y="5733125"/>
            <a:ext cx="1871634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683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Error Cleanup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people do you need to process your cleanup?</a:t>
            </a:r>
          </a:p>
          <a:p>
            <a:r>
              <a:rPr lang="en-US" dirty="0"/>
              <a:t>How do you clean up the Summer errors?</a:t>
            </a:r>
          </a:p>
          <a:p>
            <a:r>
              <a:rPr lang="en-US" dirty="0"/>
              <a:t>Concerns?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2E03D2-B0D1-4B70-B279-A2F8D117C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50" y="5733125"/>
            <a:ext cx="1871634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790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Lynette Johnson – ljohnson@kent.edu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Yza Melvin – ymelvin@kent.edu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2E03D2-B0D1-4B70-B279-A2F8D117C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50" y="5733125"/>
            <a:ext cx="1871634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21195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ln>
          <a:noFill/>
        </a:ln>
      </a:spPr>
      <a:bodyPr anchor="b">
        <a:noAutofit/>
      </a:bodyPr>
      <a:lstStyle>
        <a:defPPr>
          <a:defRPr sz="9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ln>
          <a:noFill/>
        </a:ln>
      </a:spPr>
      <a:bodyPr anchor="b">
        <a:noAutofit/>
      </a:bodyPr>
      <a:lstStyle>
        <a:defPPr>
          <a:defRPr sz="9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241</Words>
  <Application>Microsoft Office PowerPoint</Application>
  <PresentationFormat>Widescreen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Helvetica</vt:lpstr>
      <vt:lpstr>Helvetica Oblique</vt:lpstr>
      <vt:lpstr>Custom Design</vt:lpstr>
      <vt:lpstr>1_Custom Design</vt:lpstr>
      <vt:lpstr>2_Custom Design</vt:lpstr>
      <vt:lpstr>3_Custom Design</vt:lpstr>
      <vt:lpstr>PowerPoint Presentation</vt:lpstr>
      <vt:lpstr>PowerPoint Presentation</vt:lpstr>
      <vt:lpstr>Report to NSLDS or NSC?</vt:lpstr>
      <vt:lpstr>Summer Reporting</vt:lpstr>
      <vt:lpstr>Withdrawal vs. Dismissal</vt:lpstr>
      <vt:lpstr>Error Cleanup</vt:lpstr>
      <vt:lpstr>Lynette Johnson – ljohnson@kent.edu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Aurora</dc:creator>
  <cp:lastModifiedBy>Thorn, Maureen</cp:lastModifiedBy>
  <cp:revision>16</cp:revision>
  <dcterms:created xsi:type="dcterms:W3CDTF">2018-09-11T19:24:41Z</dcterms:created>
  <dcterms:modified xsi:type="dcterms:W3CDTF">2019-11-06T13:24:35Z</dcterms:modified>
</cp:coreProperties>
</file>