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2" r:id="rId5"/>
    <p:sldId id="260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E9FF"/>
    <a:srgbClr val="E1A52D"/>
    <a:srgbClr val="073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24"/>
    <p:restoredTop sz="78174"/>
  </p:normalViewPr>
  <p:slideViewPr>
    <p:cSldViewPr snapToGrid="0" snapToObjects="1">
      <p:cViewPr varScale="1">
        <p:scale>
          <a:sx n="159" d="100"/>
          <a:sy n="159" d="100"/>
        </p:scale>
        <p:origin x="20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9" d="100"/>
          <a:sy n="119" d="100"/>
        </p:scale>
        <p:origin x="505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FB4C9A-8023-2D40-A6E6-BD016CB1E7D6}" type="datetimeFigureOut">
              <a:rPr lang="en-US" smtClean="0"/>
              <a:t>6/28/21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A876C-D639-D148-8687-D84C95E04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173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7BA9C-C13B-C941-82A5-2AA33B4473CE}" type="datetimeFigureOut">
              <a:rPr lang="en-US" smtClean="0"/>
              <a:t>6/28/21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CE1D9-36F2-B84D-A38F-999A8359D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3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0974F3C-4992-DD4C-AF40-F76A7427B6EB}"/>
              </a:ext>
            </a:extLst>
          </p:cNvPr>
          <p:cNvSpPr/>
          <p:nvPr userDrawn="1"/>
        </p:nvSpPr>
        <p:spPr>
          <a:xfrm>
            <a:off x="0" y="-1"/>
            <a:ext cx="12192000" cy="6911009"/>
          </a:xfrm>
          <a:prstGeom prst="rect">
            <a:avLst/>
          </a:prstGeom>
          <a:solidFill>
            <a:srgbClr val="0037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AC8BA67-C8CF-AB46-BF72-175CE0C465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84642" y="2005401"/>
            <a:ext cx="2815533" cy="2627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B04AFC1-E873-E148-847B-FFF4DD6EBA4F}"/>
              </a:ext>
            </a:extLst>
          </p:cNvPr>
          <p:cNvSpPr/>
          <p:nvPr userDrawn="1"/>
        </p:nvSpPr>
        <p:spPr>
          <a:xfrm>
            <a:off x="0" y="-125896"/>
            <a:ext cx="12192000" cy="6911009"/>
          </a:xfrm>
          <a:prstGeom prst="rect">
            <a:avLst/>
          </a:prstGeom>
          <a:solidFill>
            <a:srgbClr val="0037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BD5E85-9BBB-404D-BCF8-F4DA489224BF}"/>
              </a:ext>
            </a:extLst>
          </p:cNvPr>
          <p:cNvSpPr/>
          <p:nvPr userDrawn="1"/>
        </p:nvSpPr>
        <p:spPr>
          <a:xfrm>
            <a:off x="-1" y="6782348"/>
            <a:ext cx="12192001" cy="8581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DF2B368-F406-6242-8DCD-AD945C42F2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1586C1A8-BA03-394A-BFB7-5225359AA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4F6AD1A-9583-9941-BA40-B8DB7AA5FB61}"/>
              </a:ext>
            </a:extLst>
          </p:cNvPr>
          <p:cNvSpPr/>
          <p:nvPr userDrawn="1"/>
        </p:nvSpPr>
        <p:spPr>
          <a:xfrm>
            <a:off x="12130601" y="1"/>
            <a:ext cx="74554" cy="91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72B7BFEF-7CB8-7748-BA62-67047417C0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78055" y="159160"/>
            <a:ext cx="837378" cy="781553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C9686-D927-5044-BEB7-31718992B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118CFE-BD95-0E49-8595-D6AC4F4C07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25C06-7B28-F84B-B6DF-72F35317E67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79CEB8D-B9A4-7249-A618-1FFCB6E3C71A}" type="datetime1">
              <a:rPr lang="en-US" smtClean="0"/>
              <a:pPr/>
              <a:t>6/28/21</a:t>
            </a:fld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4C075EC-9917-254A-B858-BD457CFA2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aseline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aseline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aseline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aseline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2676385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01B3-EA4D-144B-B2F9-039945D70569}" type="datetime1">
              <a:rPr lang="en-US" smtClean="0"/>
              <a:t>6/28/21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344B-EC26-5744-AC76-D8CA586C9B04}" type="datetime1">
              <a:rPr lang="en-US" smtClean="0"/>
              <a:t>6/28/21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6F515-9089-4647-A15F-41AF70C5A341}" type="datetime1">
              <a:rPr lang="en-US" smtClean="0"/>
              <a:t>6/28/21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F18E-BC0A-FA47-B948-E7696B7A692B}" type="datetime1">
              <a:rPr lang="en-US" smtClean="0"/>
              <a:t>6/28/21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947D089-7342-3445-BF50-85DF6D94B4DD}"/>
              </a:ext>
            </a:extLst>
          </p:cNvPr>
          <p:cNvSpPr/>
          <p:nvPr userDrawn="1"/>
        </p:nvSpPr>
        <p:spPr>
          <a:xfrm>
            <a:off x="0" y="0"/>
            <a:ext cx="12192000" cy="6911009"/>
          </a:xfrm>
          <a:prstGeom prst="rect">
            <a:avLst/>
          </a:prstGeom>
          <a:solidFill>
            <a:srgbClr val="0037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B685423-FE9D-E349-B420-17A8AA107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4630625"/>
            <a:ext cx="9144000" cy="1088528"/>
          </a:xfrm>
        </p:spPr>
        <p:txBody>
          <a:bodyPr anchor="b">
            <a:normAutofit/>
          </a:bodyPr>
          <a:lstStyle>
            <a:lvl1pPr algn="ctr">
              <a:defRPr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6A19B5-6295-184F-95AC-8494FA2F73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59967" y="2476500"/>
            <a:ext cx="2310784" cy="2156732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9805" y="6244525"/>
            <a:ext cx="7757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244525"/>
            <a:ext cx="12216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79CEB8D-B9A4-7249-A618-1FFCB6E3C71A}" type="datetime1">
              <a:rPr lang="en-US" smtClean="0"/>
              <a:pPr/>
              <a:t>6/28/21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8ADD57-E8E8-6F45-AC05-E272920E2EB0}"/>
              </a:ext>
            </a:extLst>
          </p:cNvPr>
          <p:cNvSpPr txBox="1"/>
          <p:nvPr userDrawn="1"/>
        </p:nvSpPr>
        <p:spPr>
          <a:xfrm>
            <a:off x="149629" y="6244525"/>
            <a:ext cx="688571" cy="36512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fld id="{479BDA1F-085D-3742-BB72-CE0249E0F669}" type="slidenum">
              <a:rPr lang="en-US" sz="10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7A41877-C15E-9E4B-846A-9F81BCD8B4E7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1078055" y="159161"/>
            <a:ext cx="837378" cy="78155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F2F8D92-7D98-734E-8602-93AFF8519A88}"/>
              </a:ext>
            </a:extLst>
          </p:cNvPr>
          <p:cNvSpPr/>
          <p:nvPr userDrawn="1"/>
        </p:nvSpPr>
        <p:spPr>
          <a:xfrm>
            <a:off x="12130601" y="1"/>
            <a:ext cx="74554" cy="91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1C4751-8AA4-804A-A9E7-642F0704DBD0}"/>
              </a:ext>
            </a:extLst>
          </p:cNvPr>
          <p:cNvSpPr/>
          <p:nvPr userDrawn="1"/>
        </p:nvSpPr>
        <p:spPr>
          <a:xfrm>
            <a:off x="-1" y="6782348"/>
            <a:ext cx="12192001" cy="8581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4" r:id="rId3"/>
    <p:sldLayoutId id="2147483662" r:id="rId4"/>
    <p:sldLayoutId id="2147483652" r:id="rId5"/>
    <p:sldLayoutId id="2147483654" r:id="rId6"/>
    <p:sldLayoutId id="2147483655" r:id="rId7"/>
    <p:sldLayoutId id="2147483663" r:id="rId8"/>
  </p:sldLayoutIdLst>
  <p:transition spd="slow">
    <p:fade/>
  </p:transition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baseline="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b="1" kern="1200" baseline="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 baseline="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600" kern="1200" baseline="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600" kern="1200" baseline="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037880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0C339EF-66DA-EF44-AE21-EF3805B83F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B753CC30-CEC5-5043-B107-DC6C2DF468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Presented by</a:t>
            </a:r>
          </a:p>
        </p:txBody>
      </p:sp>
    </p:spTree>
    <p:extLst>
      <p:ext uri="{BB962C8B-B14F-4D97-AF65-F5344CB8AC3E}">
        <p14:creationId xmlns:p14="http://schemas.microsoft.com/office/powerpoint/2010/main" val="3405146193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FB6938A-5080-CA4B-8877-952BD278B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Slide Header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BEF562-DB42-664E-BC31-4521F7772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Sample bullet text one</a:t>
            </a:r>
          </a:p>
          <a:p>
            <a:pPr lvl="1"/>
            <a:r>
              <a:rPr lang="en-US" dirty="0"/>
              <a:t>Sample sub-bullet one</a:t>
            </a:r>
          </a:p>
          <a:p>
            <a:r>
              <a:rPr lang="en-US" dirty="0"/>
              <a:t>Sample bullet text two</a:t>
            </a:r>
          </a:p>
          <a:p>
            <a:pPr lvl="1"/>
            <a:r>
              <a:rPr lang="en-US" dirty="0"/>
              <a:t>Sample sub-bullet two</a:t>
            </a:r>
          </a:p>
          <a:p>
            <a:pPr lvl="2"/>
            <a:r>
              <a:rPr lang="en-US" dirty="0"/>
              <a:t>Level down 3</a:t>
            </a:r>
          </a:p>
          <a:p>
            <a:pPr lvl="3"/>
            <a:r>
              <a:rPr lang="en-US" dirty="0"/>
              <a:t>Level down 4</a:t>
            </a:r>
          </a:p>
        </p:txBody>
      </p:sp>
    </p:spTree>
    <p:extLst>
      <p:ext uri="{BB962C8B-B14F-4D97-AF65-F5344CB8AC3E}">
        <p14:creationId xmlns:p14="http://schemas.microsoft.com/office/powerpoint/2010/main" val="1772770451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10AA5-BBB4-0D45-A302-9F9969314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6236D-97AC-9447-89FE-5A610CF99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1ED28-3419-4049-A63C-DD1CA67F7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01B3-EA4D-144B-B2F9-039945D70569}" type="datetime1">
              <a:rPr lang="en-US" smtClean="0"/>
              <a:t>6/28/21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94E16-A91B-BA47-BB6A-355415167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48317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BDAC9-D361-364B-B496-8A50E94C2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FE8BC-2D83-174C-84A1-C4CA3DB6219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13D3F3-7DDA-AB4D-9308-FD88C45FA91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53E63E-F5E3-2648-BAFC-5980C128A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344B-EC26-5744-AC76-D8CA586C9B04}" type="datetime1">
              <a:rPr lang="en-US" smtClean="0"/>
              <a:t>6/28/21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52E28F-0853-BD40-A8BA-747A1B4B7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6982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5EF70C7-DE0D-2F43-BA52-5B33FFAADC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589782"/>
            <a:ext cx="9144000" cy="1088528"/>
          </a:xfrm>
        </p:spPr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022410778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3218</TotalTime>
  <Words>32</Words>
  <Application>Microsoft Macintosh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Presentation Title</vt:lpstr>
      <vt:lpstr>Sample Slide Header</vt:lpstr>
      <vt:lpstr>PowerPoint Presentation</vt:lpstr>
      <vt:lpstr>PowerPoint Presentation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Louis, Robert</dc:creator>
  <cp:lastModifiedBy>Moore, Nick</cp:lastModifiedBy>
  <cp:revision>129</cp:revision>
  <cp:lastPrinted>2018-02-12T16:14:28Z</cp:lastPrinted>
  <dcterms:created xsi:type="dcterms:W3CDTF">2017-12-13T15:54:12Z</dcterms:created>
  <dcterms:modified xsi:type="dcterms:W3CDTF">2021-06-28T13:57:23Z</dcterms:modified>
</cp:coreProperties>
</file>