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305D"/>
    <a:srgbClr val="E1A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04"/>
    <p:restoredTop sz="94662"/>
  </p:normalViewPr>
  <p:slideViewPr>
    <p:cSldViewPr snapToGrid="0" snapToObjects="1">
      <p:cViewPr varScale="1">
        <p:scale>
          <a:sx n="135" d="100"/>
          <a:sy n="135" d="100"/>
        </p:scale>
        <p:origin x="3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9" d="100"/>
          <a:sy n="119" d="100"/>
        </p:scale>
        <p:origin x="505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B4C9A-8023-2D40-A6E6-BD016CB1E7D6}" type="datetimeFigureOut">
              <a:rPr lang="en-US" smtClean="0"/>
              <a:t>2/22/18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A876C-D639-D148-8687-D84C95E04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73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7BA9C-C13B-C941-82A5-2AA33B4473CE}" type="datetimeFigureOut">
              <a:rPr lang="en-US" smtClean="0"/>
              <a:t>2/22/18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CE1D9-36F2-B84D-A38F-999A8359D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3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6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77"/>
            <a:ext cx="12193683" cy="5893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98364" cy="6858000"/>
          </a:xfrm>
          <a:prstGeom prst="rect">
            <a:avLst/>
          </a:prstGeom>
        </p:spPr>
      </p:pic>
      <p:sp>
        <p:nvSpPr>
          <p:cNvPr id="14" name="Freeform 13"/>
          <p:cNvSpPr/>
          <p:nvPr userDrawn="1"/>
        </p:nvSpPr>
        <p:spPr>
          <a:xfrm>
            <a:off x="0" y="0"/>
            <a:ext cx="253341" cy="2042556"/>
          </a:xfrm>
          <a:custGeom>
            <a:avLst/>
            <a:gdLst>
              <a:gd name="connsiteX0" fmla="*/ 0 w 253341"/>
              <a:gd name="connsiteY0" fmla="*/ 0 h 2042556"/>
              <a:gd name="connsiteX1" fmla="*/ 253341 w 253341"/>
              <a:gd name="connsiteY1" fmla="*/ 0 h 2042556"/>
              <a:gd name="connsiteX2" fmla="*/ 253341 w 253341"/>
              <a:gd name="connsiteY2" fmla="*/ 2042556 h 2042556"/>
              <a:gd name="connsiteX3" fmla="*/ 0 w 253341"/>
              <a:gd name="connsiteY3" fmla="*/ 1975262 h 2042556"/>
              <a:gd name="connsiteX4" fmla="*/ 0 w 253341"/>
              <a:gd name="connsiteY4" fmla="*/ 0 h 20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341" h="2042556">
                <a:moveTo>
                  <a:pt x="0" y="0"/>
                </a:moveTo>
                <a:lnTo>
                  <a:pt x="253341" y="0"/>
                </a:lnTo>
                <a:lnTo>
                  <a:pt x="253341" y="2042556"/>
                </a:lnTo>
                <a:lnTo>
                  <a:pt x="0" y="1975262"/>
                </a:lnTo>
                <a:lnTo>
                  <a:pt x="0" y="0"/>
                </a:lnTo>
                <a:close/>
              </a:path>
            </a:pathLst>
          </a:custGeom>
          <a:solidFill>
            <a:srgbClr val="073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-1" y="6723193"/>
            <a:ext cx="12192001" cy="1449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259" y="2126148"/>
            <a:ext cx="3823479" cy="292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6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77"/>
            <a:ext cx="12193683" cy="58936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98364" cy="6858000"/>
          </a:xfrm>
          <a:prstGeom prst="rect">
            <a:avLst/>
          </a:prstGeom>
        </p:spPr>
      </p:pic>
      <p:sp>
        <p:nvSpPr>
          <p:cNvPr id="13" name="Freeform 12"/>
          <p:cNvSpPr/>
          <p:nvPr userDrawn="1"/>
        </p:nvSpPr>
        <p:spPr>
          <a:xfrm>
            <a:off x="0" y="0"/>
            <a:ext cx="253341" cy="2042556"/>
          </a:xfrm>
          <a:custGeom>
            <a:avLst/>
            <a:gdLst>
              <a:gd name="connsiteX0" fmla="*/ 0 w 253341"/>
              <a:gd name="connsiteY0" fmla="*/ 0 h 2042556"/>
              <a:gd name="connsiteX1" fmla="*/ 253341 w 253341"/>
              <a:gd name="connsiteY1" fmla="*/ 0 h 2042556"/>
              <a:gd name="connsiteX2" fmla="*/ 253341 w 253341"/>
              <a:gd name="connsiteY2" fmla="*/ 2042556 h 2042556"/>
              <a:gd name="connsiteX3" fmla="*/ 0 w 253341"/>
              <a:gd name="connsiteY3" fmla="*/ 1975262 h 2042556"/>
              <a:gd name="connsiteX4" fmla="*/ 0 w 253341"/>
              <a:gd name="connsiteY4" fmla="*/ 0 h 20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341" h="2042556">
                <a:moveTo>
                  <a:pt x="0" y="0"/>
                </a:moveTo>
                <a:lnTo>
                  <a:pt x="253341" y="0"/>
                </a:lnTo>
                <a:lnTo>
                  <a:pt x="253341" y="2042556"/>
                </a:lnTo>
                <a:lnTo>
                  <a:pt x="0" y="1975262"/>
                </a:lnTo>
                <a:lnTo>
                  <a:pt x="0" y="0"/>
                </a:lnTo>
                <a:close/>
              </a:path>
            </a:pathLst>
          </a:custGeom>
          <a:solidFill>
            <a:srgbClr val="073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807" y="5751174"/>
            <a:ext cx="2485668" cy="766064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-1" y="6723193"/>
            <a:ext cx="12192001" cy="1449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6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77"/>
            <a:ext cx="12193683" cy="58936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98364" cy="6858000"/>
          </a:xfrm>
          <a:prstGeom prst="rect">
            <a:avLst/>
          </a:prstGeom>
        </p:spPr>
      </p:pic>
      <p:sp>
        <p:nvSpPr>
          <p:cNvPr id="13" name="Freeform 12"/>
          <p:cNvSpPr/>
          <p:nvPr userDrawn="1"/>
        </p:nvSpPr>
        <p:spPr>
          <a:xfrm>
            <a:off x="0" y="0"/>
            <a:ext cx="253341" cy="2042556"/>
          </a:xfrm>
          <a:custGeom>
            <a:avLst/>
            <a:gdLst>
              <a:gd name="connsiteX0" fmla="*/ 0 w 253341"/>
              <a:gd name="connsiteY0" fmla="*/ 0 h 2042556"/>
              <a:gd name="connsiteX1" fmla="*/ 253341 w 253341"/>
              <a:gd name="connsiteY1" fmla="*/ 0 h 2042556"/>
              <a:gd name="connsiteX2" fmla="*/ 253341 w 253341"/>
              <a:gd name="connsiteY2" fmla="*/ 2042556 h 2042556"/>
              <a:gd name="connsiteX3" fmla="*/ 0 w 253341"/>
              <a:gd name="connsiteY3" fmla="*/ 1975262 h 2042556"/>
              <a:gd name="connsiteX4" fmla="*/ 0 w 253341"/>
              <a:gd name="connsiteY4" fmla="*/ 0 h 20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341" h="2042556">
                <a:moveTo>
                  <a:pt x="0" y="0"/>
                </a:moveTo>
                <a:lnTo>
                  <a:pt x="253341" y="0"/>
                </a:lnTo>
                <a:lnTo>
                  <a:pt x="253341" y="2042556"/>
                </a:lnTo>
                <a:lnTo>
                  <a:pt x="0" y="1975262"/>
                </a:lnTo>
                <a:lnTo>
                  <a:pt x="0" y="0"/>
                </a:lnTo>
                <a:close/>
              </a:path>
            </a:pathLst>
          </a:custGeom>
          <a:solidFill>
            <a:srgbClr val="073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-1" y="6723193"/>
            <a:ext cx="12192001" cy="1449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589782"/>
            <a:ext cx="9144000" cy="1088528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678310"/>
            <a:ext cx="9144000" cy="1035407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2166290"/>
            <a:ext cx="2491740" cy="2414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81F42-D6C2-D448-908B-FA63F4D279C8}" type="datetime1">
              <a:rPr lang="en-US" smtClean="0"/>
              <a:t>2/22/18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1FA8-746E-F64F-A842-B7F40E0C10AF}" type="datetime1">
              <a:rPr lang="en-US" smtClean="0"/>
              <a:t>2/22/18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5C17C-D039-4942-8060-68BCA5CFF628}" type="datetime1">
              <a:rPr lang="en-US" smtClean="0"/>
              <a:t>2/22/18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4E3E6-DDCC-F047-8907-DA8BAA1B377D}" type="datetime1">
              <a:rPr lang="en-US" smtClean="0"/>
              <a:t>2/22/18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41" y="0"/>
            <a:ext cx="11938658" cy="598422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9805" y="6244525"/>
            <a:ext cx="7757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047" y="6051790"/>
            <a:ext cx="1769350" cy="52021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244525"/>
            <a:ext cx="12216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3DA18A-6B7A-CE45-BFF9-2A2150835B0C}" type="datetime1">
              <a:rPr lang="en-US" smtClean="0"/>
              <a:pPr/>
              <a:t>2/22/18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" y="6675062"/>
            <a:ext cx="10209790" cy="188163"/>
          </a:xfrm>
          <a:prstGeom prst="rect">
            <a:avLst/>
          </a:prstGeom>
          <a:solidFill>
            <a:srgbClr val="073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9817768" y="6675062"/>
            <a:ext cx="2374232" cy="188163"/>
          </a:xfrm>
          <a:custGeom>
            <a:avLst/>
            <a:gdLst>
              <a:gd name="connsiteX0" fmla="*/ 2670314 w 2683566"/>
              <a:gd name="connsiteY0" fmla="*/ 165653 h 165653"/>
              <a:gd name="connsiteX1" fmla="*/ 165653 w 2683566"/>
              <a:gd name="connsiteY1" fmla="*/ 165653 h 165653"/>
              <a:gd name="connsiteX2" fmla="*/ 0 w 2683566"/>
              <a:gd name="connsiteY2" fmla="*/ 0 h 165653"/>
              <a:gd name="connsiteX3" fmla="*/ 2683566 w 2683566"/>
              <a:gd name="connsiteY3" fmla="*/ 0 h 165653"/>
              <a:gd name="connsiteX4" fmla="*/ 2670314 w 2683566"/>
              <a:gd name="connsiteY4" fmla="*/ 165653 h 16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3566" h="165653">
                <a:moveTo>
                  <a:pt x="2670314" y="165653"/>
                </a:moveTo>
                <a:lnTo>
                  <a:pt x="165653" y="165653"/>
                </a:lnTo>
                <a:lnTo>
                  <a:pt x="0" y="0"/>
                </a:lnTo>
                <a:lnTo>
                  <a:pt x="2683566" y="0"/>
                </a:lnTo>
                <a:lnTo>
                  <a:pt x="2670314" y="16565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0" y="0"/>
            <a:ext cx="253341" cy="2042556"/>
          </a:xfrm>
          <a:custGeom>
            <a:avLst/>
            <a:gdLst>
              <a:gd name="connsiteX0" fmla="*/ 0 w 253341"/>
              <a:gd name="connsiteY0" fmla="*/ 0 h 2042556"/>
              <a:gd name="connsiteX1" fmla="*/ 253341 w 253341"/>
              <a:gd name="connsiteY1" fmla="*/ 0 h 2042556"/>
              <a:gd name="connsiteX2" fmla="*/ 253341 w 253341"/>
              <a:gd name="connsiteY2" fmla="*/ 2042556 h 2042556"/>
              <a:gd name="connsiteX3" fmla="*/ 0 w 253341"/>
              <a:gd name="connsiteY3" fmla="*/ 1975262 h 2042556"/>
              <a:gd name="connsiteX4" fmla="*/ 0 w 253341"/>
              <a:gd name="connsiteY4" fmla="*/ 0 h 20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341" h="2042556">
                <a:moveTo>
                  <a:pt x="0" y="0"/>
                </a:moveTo>
                <a:lnTo>
                  <a:pt x="253341" y="0"/>
                </a:lnTo>
                <a:lnTo>
                  <a:pt x="253341" y="2042556"/>
                </a:lnTo>
                <a:lnTo>
                  <a:pt x="0" y="1975262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06FEFB-E274-8849-92EE-B35DD6E9A574}"/>
              </a:ext>
            </a:extLst>
          </p:cNvPr>
          <p:cNvSpPr txBox="1"/>
          <p:nvPr userDrawn="1"/>
        </p:nvSpPr>
        <p:spPr>
          <a:xfrm>
            <a:off x="149629" y="6244525"/>
            <a:ext cx="688571" cy="36512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fld id="{479BDA1F-085D-3742-BB72-CE0249E0F669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3" r:id="rId3"/>
    <p:sldLayoutId id="2147483662" r:id="rId4"/>
    <p:sldLayoutId id="2147483652" r:id="rId5"/>
    <p:sldLayoutId id="2147483654" r:id="rId6"/>
    <p:sldLayoutId id="2147483655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730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b="1" kern="1200">
          <a:solidFill>
            <a:srgbClr val="07305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Presented by Bob Louis</a:t>
            </a:r>
          </a:p>
        </p:txBody>
      </p:sp>
    </p:spTree>
    <p:extLst>
      <p:ext uri="{BB962C8B-B14F-4D97-AF65-F5344CB8AC3E}">
        <p14:creationId xmlns:p14="http://schemas.microsoft.com/office/powerpoint/2010/main" val="1458316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slide header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Sample bullet text one</a:t>
            </a:r>
          </a:p>
          <a:p>
            <a:pPr lvl="1"/>
            <a:r>
              <a:rPr lang="en-US" dirty="0"/>
              <a:t>Sample sub-bullet text one</a:t>
            </a:r>
          </a:p>
          <a:p>
            <a:r>
              <a:rPr lang="en-US" dirty="0"/>
              <a:t>Sample bullet text two</a:t>
            </a:r>
          </a:p>
          <a:p>
            <a:pPr lvl="1"/>
            <a:r>
              <a:rPr lang="en-US" dirty="0"/>
              <a:t>Sample sub-bullet two</a:t>
            </a:r>
          </a:p>
          <a:p>
            <a:pPr lvl="2"/>
            <a:r>
              <a:rPr lang="en-US" dirty="0"/>
              <a:t>Level down 3</a:t>
            </a:r>
          </a:p>
          <a:p>
            <a:pPr lvl="3"/>
            <a:r>
              <a:rPr lang="en-US" dirty="0"/>
              <a:t>Level down 4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8CD9-5938-F545-90DA-ABD65B419F37}" type="datetime1">
              <a:rPr lang="en-US" smtClean="0"/>
              <a:t>2/22/18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953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D5215-A990-4446-9C80-78FFE6A9A88A}" type="datetime1">
              <a:rPr lang="en-US" smtClean="0"/>
              <a:t>2/22/18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34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5C1AA-3FCD-CB4E-96D5-13C42D743626}" type="datetime1">
              <a:rPr lang="en-US" smtClean="0"/>
              <a:t>2/22/18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87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You.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www.kent.edu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245225"/>
            <a:ext cx="1222375" cy="365125"/>
          </a:xfrm>
        </p:spPr>
        <p:txBody>
          <a:bodyPr/>
          <a:lstStyle/>
          <a:p>
            <a:fld id="{EA46B23B-1BFE-7A4A-AC41-010B3AEF8E63}" type="datetime1">
              <a:rPr lang="en-US" smtClean="0"/>
              <a:t>2/22/18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21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42</Words>
  <Application>Microsoft Macintosh PowerPoint</Application>
  <PresentationFormat>Widescreen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Presentation Title</vt:lpstr>
      <vt:lpstr>Sample slide header</vt:lpstr>
      <vt:lpstr>PowerPoint Presentation</vt:lpstr>
      <vt:lpstr>PowerPoint Presentation</vt:lpstr>
      <vt:lpstr>Thank You.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Louis, Robert</dc:creator>
  <cp:lastModifiedBy>Microsoft Office User</cp:lastModifiedBy>
  <cp:revision>31</cp:revision>
  <dcterms:created xsi:type="dcterms:W3CDTF">2017-12-13T15:54:12Z</dcterms:created>
  <dcterms:modified xsi:type="dcterms:W3CDTF">2018-02-22T15:27:01Z</dcterms:modified>
</cp:coreProperties>
</file>